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75" r:id="rId8"/>
    <p:sldId id="261" r:id="rId9"/>
    <p:sldId id="276" r:id="rId10"/>
    <p:sldId id="262" r:id="rId11"/>
    <p:sldId id="263" r:id="rId12"/>
    <p:sldId id="277" r:id="rId13"/>
    <p:sldId id="264" r:id="rId14"/>
    <p:sldId id="265" r:id="rId15"/>
    <p:sldId id="278" r:id="rId16"/>
    <p:sldId id="266" r:id="rId17"/>
    <p:sldId id="279" r:id="rId18"/>
    <p:sldId id="267" r:id="rId19"/>
    <p:sldId id="270" r:id="rId20"/>
    <p:sldId id="272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3ECFE3-E8EE-4550-B73C-1D92102FD9D7}" type="datetimeFigureOut">
              <a:rPr lang="bg-BG" smtClean="0"/>
              <a:t>13.6.2016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4093A6-9FC1-4B7D-8A96-DA4E606EE7A0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07604" y="1844824"/>
            <a:ext cx="6400800" cy="1295400"/>
          </a:xfrm>
        </p:spPr>
        <p:txBody>
          <a:bodyPr/>
          <a:lstStyle/>
          <a:p>
            <a:r>
              <a:rPr lang="bg-BG" dirty="0" smtClean="0"/>
              <a:t>ЗАТОЧЕНИЦИ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ПЕЙО ЯВОРОВ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Невъзможното завръщане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Втората</a:t>
            </a:r>
            <a:r>
              <a:rPr lang="ru-RU" dirty="0" smtClean="0"/>
              <a:t> строфа </a:t>
            </a:r>
            <a:r>
              <a:rPr lang="ru-RU" dirty="0" err="1" smtClean="0"/>
              <a:t>въвежда</a:t>
            </a:r>
            <a:r>
              <a:rPr lang="ru-RU" dirty="0" smtClean="0"/>
              <a:t> мотива за </a:t>
            </a:r>
            <a:r>
              <a:rPr lang="ru-RU" dirty="0" err="1" smtClean="0"/>
              <a:t>невъзможното</a:t>
            </a:r>
            <a:r>
              <a:rPr lang="ru-RU" dirty="0" smtClean="0"/>
              <a:t> </a:t>
            </a:r>
            <a:r>
              <a:rPr lang="ru-RU" dirty="0" err="1" smtClean="0"/>
              <a:t>завръщане</a:t>
            </a:r>
            <a:r>
              <a:rPr lang="ru-RU" dirty="0" smtClean="0"/>
              <a:t> в </a:t>
            </a:r>
            <a:r>
              <a:rPr lang="ru-RU" dirty="0" err="1" smtClean="0"/>
              <a:t>родината</a:t>
            </a:r>
            <a:r>
              <a:rPr lang="ru-RU" dirty="0" smtClean="0"/>
              <a:t>. </a:t>
            </a:r>
            <a:r>
              <a:rPr lang="ru-RU" dirty="0" err="1" smtClean="0"/>
              <a:t>Болка</a:t>
            </a:r>
            <a:r>
              <a:rPr lang="ru-RU" dirty="0" smtClean="0"/>
              <a:t>, </a:t>
            </a:r>
            <a:r>
              <a:rPr lang="ru-RU" dirty="0" err="1" smtClean="0"/>
              <a:t>скръб</a:t>
            </a:r>
            <a:r>
              <a:rPr lang="ru-RU" dirty="0" smtClean="0"/>
              <a:t> и </a:t>
            </a:r>
            <a:r>
              <a:rPr lang="ru-RU" dirty="0" err="1" smtClean="0"/>
              <a:t>безнадеждност</a:t>
            </a:r>
            <a:r>
              <a:rPr lang="ru-RU" dirty="0" smtClean="0"/>
              <a:t> </a:t>
            </a:r>
            <a:r>
              <a:rPr lang="ru-RU" dirty="0" err="1" smtClean="0"/>
              <a:t>владеят</a:t>
            </a:r>
            <a:r>
              <a:rPr lang="ru-RU" dirty="0" smtClean="0"/>
              <a:t> душите на </a:t>
            </a:r>
            <a:r>
              <a:rPr lang="ru-RU" dirty="0" err="1" smtClean="0"/>
              <a:t>героите</a:t>
            </a:r>
            <a:r>
              <a:rPr lang="ru-RU" dirty="0" smtClean="0"/>
              <a:t>, </a:t>
            </a:r>
            <a:r>
              <a:rPr lang="ru-RU" dirty="0" err="1" smtClean="0"/>
              <a:t>защото</a:t>
            </a:r>
            <a:r>
              <a:rPr lang="ru-RU" dirty="0" smtClean="0"/>
              <a:t> </a:t>
            </a:r>
            <a:r>
              <a:rPr lang="ru-RU" dirty="0" err="1" smtClean="0"/>
              <a:t>няма</a:t>
            </a:r>
            <a:r>
              <a:rPr lang="ru-RU" dirty="0" smtClean="0"/>
              <a:t> да </a:t>
            </a:r>
            <a:r>
              <a:rPr lang="ru-RU" dirty="0" err="1" smtClean="0"/>
              <a:t>има</a:t>
            </a:r>
            <a:r>
              <a:rPr lang="ru-RU" dirty="0" smtClean="0"/>
              <a:t> обратен </a:t>
            </a:r>
            <a:r>
              <a:rPr lang="ru-RU" dirty="0" err="1" smtClean="0"/>
              <a:t>път</a:t>
            </a:r>
            <a:r>
              <a:rPr lang="ru-RU" dirty="0" smtClean="0"/>
              <a:t> и </a:t>
            </a:r>
            <a:r>
              <a:rPr lang="ru-RU" dirty="0" err="1" smtClean="0"/>
              <a:t>необятният</a:t>
            </a:r>
            <a:r>
              <a:rPr lang="ru-RU" dirty="0" smtClean="0"/>
              <a:t> свят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бъде</a:t>
            </a:r>
            <a:r>
              <a:rPr lang="ru-RU" dirty="0" smtClean="0"/>
              <a:t> само </a:t>
            </a:r>
            <a:r>
              <a:rPr lang="ru-RU" dirty="0" err="1" smtClean="0"/>
              <a:t>сън</a:t>
            </a:r>
            <a:r>
              <a:rPr lang="ru-RU" dirty="0" smtClean="0"/>
              <a:t> и </a:t>
            </a:r>
            <a:r>
              <a:rPr lang="ru-RU" dirty="0" err="1" smtClean="0"/>
              <a:t>този</a:t>
            </a:r>
            <a:r>
              <a:rPr lang="ru-RU" dirty="0" smtClean="0"/>
              <a:t> </a:t>
            </a:r>
            <a:r>
              <a:rPr lang="ru-RU" dirty="0" err="1" smtClean="0"/>
              <a:t>сън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единствената</a:t>
            </a:r>
            <a:r>
              <a:rPr lang="ru-RU" dirty="0" smtClean="0"/>
              <a:t> </a:t>
            </a:r>
            <a:r>
              <a:rPr lang="ru-RU" dirty="0" err="1" smtClean="0"/>
              <a:t>реалност</a:t>
            </a:r>
            <a:r>
              <a:rPr lang="ru-RU" dirty="0" smtClean="0"/>
              <a:t>, жива и страстно </a:t>
            </a:r>
            <a:r>
              <a:rPr lang="ru-RU" dirty="0" err="1" smtClean="0"/>
              <a:t>желана</a:t>
            </a:r>
            <a:r>
              <a:rPr lang="ru-RU" dirty="0" smtClean="0"/>
              <a:t>, </a:t>
            </a:r>
            <a:r>
              <a:rPr lang="ru-RU" dirty="0" err="1" smtClean="0"/>
              <a:t>защото</a:t>
            </a:r>
            <a:r>
              <a:rPr lang="ru-RU" dirty="0" smtClean="0"/>
              <a:t> в </a:t>
            </a:r>
            <a:r>
              <a:rPr lang="ru-RU" dirty="0" err="1" smtClean="0"/>
              <a:t>нея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изплува</a:t>
            </a:r>
            <a:r>
              <a:rPr lang="ru-RU" dirty="0" smtClean="0"/>
              <a:t> </a:t>
            </a:r>
            <a:r>
              <a:rPr lang="ru-RU" dirty="0" err="1" smtClean="0"/>
              <a:t>споменът</a:t>
            </a:r>
            <a:r>
              <a:rPr lang="ru-RU" dirty="0" smtClean="0"/>
              <a:t> за </a:t>
            </a:r>
            <a:r>
              <a:rPr lang="ru-RU" dirty="0" err="1" smtClean="0"/>
              <a:t>родното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5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Невъзможното завръщане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Пространството</a:t>
            </a:r>
            <a:r>
              <a:rPr lang="ru-RU" dirty="0" smtClean="0"/>
              <a:t>, </a:t>
            </a:r>
            <a:r>
              <a:rPr lang="ru-RU" dirty="0" err="1" smtClean="0"/>
              <a:t>очертано</a:t>
            </a:r>
            <a:r>
              <a:rPr lang="ru-RU" dirty="0" smtClean="0"/>
              <a:t> чрез </a:t>
            </a:r>
            <a:r>
              <a:rPr lang="ru-RU" dirty="0" err="1" smtClean="0"/>
              <a:t>изброяването</a:t>
            </a:r>
            <a:r>
              <a:rPr lang="ru-RU" dirty="0" smtClean="0"/>
              <a:t> на </a:t>
            </a:r>
            <a:r>
              <a:rPr lang="ru-RU" dirty="0" err="1" smtClean="0"/>
              <a:t>имената</a:t>
            </a:r>
            <a:r>
              <a:rPr lang="ru-RU" dirty="0" smtClean="0"/>
              <a:t> на реки и </a:t>
            </a:r>
            <a:r>
              <a:rPr lang="ru-RU" dirty="0" err="1" smtClean="0"/>
              <a:t>планини</a:t>
            </a:r>
            <a:r>
              <a:rPr lang="ru-RU" dirty="0" smtClean="0"/>
              <a:t> (</a:t>
            </a:r>
            <a:r>
              <a:rPr lang="ru-RU" dirty="0" err="1" smtClean="0"/>
              <a:t>Вардар</a:t>
            </a:r>
            <a:r>
              <a:rPr lang="ru-RU" dirty="0" smtClean="0"/>
              <a:t>, </a:t>
            </a:r>
            <a:r>
              <a:rPr lang="ru-RU" dirty="0" err="1" smtClean="0"/>
              <a:t>Дунав</a:t>
            </a:r>
            <a:r>
              <a:rPr lang="ru-RU" dirty="0" smtClean="0"/>
              <a:t> и </a:t>
            </a:r>
            <a:r>
              <a:rPr lang="ru-RU" dirty="0" err="1" smtClean="0"/>
              <a:t>Марица</a:t>
            </a:r>
            <a:r>
              <a:rPr lang="ru-RU" dirty="0" smtClean="0"/>
              <a:t>, / </a:t>
            </a:r>
            <a:r>
              <a:rPr lang="ru-RU" dirty="0" err="1" smtClean="0"/>
              <a:t>Балкана</a:t>
            </a:r>
            <a:r>
              <a:rPr lang="ru-RU" dirty="0" smtClean="0"/>
              <a:t>, </a:t>
            </a:r>
            <a:r>
              <a:rPr lang="ru-RU" dirty="0" err="1" smtClean="0"/>
              <a:t>Странджа</a:t>
            </a:r>
            <a:r>
              <a:rPr lang="ru-RU" dirty="0" smtClean="0"/>
              <a:t> и </a:t>
            </a:r>
            <a:r>
              <a:rPr lang="ru-RU" dirty="0" err="1" smtClean="0"/>
              <a:t>Пирин</a:t>
            </a:r>
            <a:r>
              <a:rPr lang="ru-RU" dirty="0" smtClean="0"/>
              <a:t>), се </a:t>
            </a:r>
            <a:r>
              <a:rPr lang="ru-RU" dirty="0" err="1" smtClean="0"/>
              <a:t>превръща</a:t>
            </a:r>
            <a:r>
              <a:rPr lang="ru-RU" dirty="0" smtClean="0"/>
              <a:t> в символ на </a:t>
            </a:r>
            <a:r>
              <a:rPr lang="ru-RU" dirty="0" err="1" smtClean="0"/>
              <a:t>българското</a:t>
            </a:r>
            <a:r>
              <a:rPr lang="ru-RU" dirty="0" smtClean="0"/>
              <a:t>, на </a:t>
            </a:r>
            <a:r>
              <a:rPr lang="ru-RU" dirty="0" err="1" smtClean="0"/>
              <a:t>родното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грее</a:t>
            </a:r>
            <a:r>
              <a:rPr lang="ru-RU" dirty="0" smtClean="0"/>
              <a:t> „до гроб </a:t>
            </a:r>
            <a:r>
              <a:rPr lang="ru-RU" dirty="0" err="1" smtClean="0"/>
              <a:t>зарица</a:t>
            </a:r>
            <a:r>
              <a:rPr lang="ru-RU" dirty="0" smtClean="0"/>
              <a:t>“. </a:t>
            </a:r>
            <a:r>
              <a:rPr lang="ru-RU" dirty="0" err="1" smtClean="0"/>
              <a:t>Глаголът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грее</a:t>
            </a:r>
            <a:r>
              <a:rPr lang="ru-RU" dirty="0" smtClean="0"/>
              <a:t>» </a:t>
            </a:r>
            <a:r>
              <a:rPr lang="ru-RU" dirty="0" smtClean="0"/>
              <a:t>и </a:t>
            </a:r>
            <a:r>
              <a:rPr lang="ru-RU" dirty="0" err="1" smtClean="0"/>
              <a:t>умалителното</a:t>
            </a:r>
            <a:r>
              <a:rPr lang="ru-RU" dirty="0" smtClean="0"/>
              <a:t> </a:t>
            </a:r>
            <a:r>
              <a:rPr lang="ru-RU" dirty="0" err="1" smtClean="0"/>
              <a:t>съществително</a:t>
            </a:r>
            <a:r>
              <a:rPr lang="ru-RU" dirty="0" smtClean="0"/>
              <a:t> „</a:t>
            </a:r>
            <a:r>
              <a:rPr lang="ru-RU" dirty="0" err="1" smtClean="0"/>
              <a:t>зарица</a:t>
            </a:r>
            <a:r>
              <a:rPr lang="ru-RU" dirty="0" smtClean="0"/>
              <a:t>“ носят </a:t>
            </a:r>
            <a:r>
              <a:rPr lang="ru-RU" dirty="0" err="1" smtClean="0"/>
              <a:t>представата</a:t>
            </a:r>
            <a:r>
              <a:rPr lang="ru-RU" dirty="0" smtClean="0"/>
              <a:t> за </a:t>
            </a:r>
            <a:r>
              <a:rPr lang="ru-RU" dirty="0" err="1" smtClean="0"/>
              <a:t>единствената</a:t>
            </a:r>
            <a:r>
              <a:rPr lang="ru-RU" dirty="0" smtClean="0"/>
              <a:t> </a:t>
            </a:r>
            <a:r>
              <a:rPr lang="ru-RU" dirty="0" err="1" smtClean="0"/>
              <a:t>светлинка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огрява</a:t>
            </a:r>
            <a:r>
              <a:rPr lang="ru-RU" dirty="0" smtClean="0"/>
              <a:t> </a:t>
            </a:r>
            <a:r>
              <a:rPr lang="ru-RU" dirty="0" err="1" smtClean="0"/>
              <a:t>спомените</a:t>
            </a:r>
            <a:r>
              <a:rPr lang="ru-RU" dirty="0" smtClean="0"/>
              <a:t>  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стопля</a:t>
            </a:r>
            <a:r>
              <a:rPr lang="ru-RU" dirty="0" smtClean="0"/>
              <a:t> </a:t>
            </a:r>
            <a:r>
              <a:rPr lang="ru-RU" dirty="0" err="1" smtClean="0"/>
              <a:t>изгнаниците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</a:t>
            </a:r>
            <a:r>
              <a:rPr lang="ru-RU" dirty="0" err="1" smtClean="0"/>
              <a:t>Втората</a:t>
            </a:r>
            <a:r>
              <a:rPr lang="ru-RU" dirty="0" smtClean="0"/>
              <a:t> строфа </a:t>
            </a:r>
            <a:r>
              <a:rPr lang="ru-RU" dirty="0" err="1" smtClean="0"/>
              <a:t>разкрива</a:t>
            </a:r>
            <a:r>
              <a:rPr lang="ru-RU" dirty="0" smtClean="0"/>
              <a:t> </a:t>
            </a:r>
            <a:r>
              <a:rPr lang="ru-RU" dirty="0" err="1" smtClean="0"/>
              <a:t>драмата</a:t>
            </a:r>
            <a:r>
              <a:rPr lang="ru-RU" dirty="0" smtClean="0"/>
              <a:t> на </a:t>
            </a:r>
            <a:r>
              <a:rPr lang="ru-RU" dirty="0" err="1" smtClean="0"/>
              <a:t>българските</a:t>
            </a:r>
            <a:r>
              <a:rPr lang="ru-RU" dirty="0" smtClean="0"/>
              <a:t> </a:t>
            </a:r>
            <a:r>
              <a:rPr lang="ru-RU" dirty="0" err="1" smtClean="0"/>
              <a:t>патриоти</a:t>
            </a:r>
            <a:r>
              <a:rPr lang="ru-RU" dirty="0" smtClean="0"/>
              <a:t>, </a:t>
            </a:r>
            <a:r>
              <a:rPr lang="ru-RU" dirty="0" err="1" smtClean="0"/>
              <a:t>обречени</a:t>
            </a:r>
            <a:r>
              <a:rPr lang="ru-RU" dirty="0" smtClean="0"/>
              <a:t> на изгнание, </a:t>
            </a:r>
            <a:r>
              <a:rPr lang="ru-RU" dirty="0" err="1" smtClean="0"/>
              <a:t>обречени</a:t>
            </a:r>
            <a:r>
              <a:rPr lang="ru-RU" dirty="0" smtClean="0"/>
              <a:t> да </a:t>
            </a:r>
            <a:r>
              <a:rPr lang="ru-RU" dirty="0" err="1" smtClean="0"/>
              <a:t>изживеят</a:t>
            </a:r>
            <a:r>
              <a:rPr lang="ru-RU" dirty="0" smtClean="0"/>
              <a:t> живота си без надежда да видят </a:t>
            </a:r>
            <a:r>
              <a:rPr lang="ru-RU" dirty="0" err="1" smtClean="0"/>
              <a:t>отново</a:t>
            </a:r>
            <a:r>
              <a:rPr lang="ru-RU" dirty="0" smtClean="0"/>
              <a:t> </a:t>
            </a:r>
            <a:r>
              <a:rPr lang="ru-RU" dirty="0" err="1" smtClean="0"/>
              <a:t>своята</a:t>
            </a:r>
            <a:r>
              <a:rPr lang="ru-RU" dirty="0" smtClean="0"/>
              <a:t> родина.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38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 err="1"/>
              <a:t>Рушители</a:t>
            </a:r>
            <a:r>
              <a:rPr lang="ru-RU" dirty="0"/>
              <a:t> на гнет </a:t>
            </a:r>
            <a:r>
              <a:rPr lang="ru-RU" dirty="0" err="1"/>
              <a:t>вековен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продаде</a:t>
            </a:r>
            <a:r>
              <a:rPr lang="ru-RU" dirty="0"/>
              <a:t> ни </a:t>
            </a:r>
            <a:r>
              <a:rPr lang="ru-RU" dirty="0" err="1"/>
              <a:t>предател</a:t>
            </a:r>
            <a:r>
              <a:rPr lang="ru-RU" dirty="0"/>
              <a:t> </a:t>
            </a:r>
            <a:r>
              <a:rPr lang="ru-RU" dirty="0" err="1"/>
              <a:t>клет</a:t>
            </a:r>
            <a:r>
              <a:rPr lang="ru-RU" dirty="0"/>
              <a:t>;</a:t>
            </a:r>
          </a:p>
          <a:p>
            <a:pPr indent="0" algn="ctr">
              <a:buNone/>
            </a:pPr>
            <a:r>
              <a:rPr lang="ru-RU" dirty="0"/>
              <a:t>служители на </a:t>
            </a:r>
            <a:r>
              <a:rPr lang="ru-RU" dirty="0" err="1"/>
              <a:t>дълг</a:t>
            </a:r>
            <a:r>
              <a:rPr lang="ru-RU" dirty="0"/>
              <a:t> </a:t>
            </a:r>
            <a:r>
              <a:rPr lang="ru-RU" dirty="0" err="1"/>
              <a:t>синовен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осъди</a:t>
            </a:r>
            <a:r>
              <a:rPr lang="ru-RU" dirty="0"/>
              <a:t> ни врага </a:t>
            </a:r>
            <a:r>
              <a:rPr lang="ru-RU" dirty="0" err="1"/>
              <a:t>заклет</a:t>
            </a:r>
            <a:r>
              <a:rPr lang="ru-RU" dirty="0"/>
              <a:t>..</a:t>
            </a:r>
          </a:p>
          <a:p>
            <a:pPr indent="0" algn="ctr">
              <a:buNone/>
            </a:pPr>
            <a:r>
              <a:rPr lang="ru-RU" dirty="0"/>
              <a:t>А </a:t>
            </a:r>
            <a:r>
              <a:rPr lang="ru-RU" dirty="0" err="1"/>
              <a:t>можехме</a:t>
            </a:r>
            <a:r>
              <a:rPr lang="ru-RU" dirty="0"/>
              <a:t>, </a:t>
            </a:r>
            <a:r>
              <a:rPr lang="ru-RU" dirty="0" err="1"/>
              <a:t>родино</a:t>
            </a:r>
            <a:r>
              <a:rPr lang="ru-RU" dirty="0"/>
              <a:t> </a:t>
            </a:r>
            <a:r>
              <a:rPr lang="ru-RU" dirty="0" err="1"/>
              <a:t>свидна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ний</a:t>
            </a:r>
            <a:r>
              <a:rPr lang="ru-RU" dirty="0"/>
              <a:t> </a:t>
            </a:r>
            <a:r>
              <a:rPr lang="ru-RU" dirty="0" err="1"/>
              <a:t>можехме</a:t>
            </a:r>
            <a:r>
              <a:rPr lang="ru-RU" dirty="0"/>
              <a:t> с </a:t>
            </a:r>
            <a:r>
              <a:rPr lang="ru-RU" dirty="0" err="1"/>
              <a:t>докраен</a:t>
            </a:r>
            <a:r>
              <a:rPr lang="ru-RU" dirty="0"/>
              <a:t> жар</a:t>
            </a:r>
          </a:p>
          <a:p>
            <a:pPr indent="0" algn="ctr">
              <a:buNone/>
            </a:pPr>
            <a:r>
              <a:rPr lang="ru-RU" dirty="0"/>
              <a:t>да водим бой - </a:t>
            </a:r>
            <a:r>
              <a:rPr lang="ru-RU" dirty="0" err="1"/>
              <a:t>съдба</a:t>
            </a:r>
            <a:r>
              <a:rPr lang="ru-RU" dirty="0"/>
              <a:t> завидна! -</a:t>
            </a:r>
          </a:p>
          <a:p>
            <a:pPr indent="0" algn="ctr">
              <a:buNone/>
            </a:pPr>
            <a:r>
              <a:rPr lang="ru-RU" dirty="0"/>
              <a:t>край твоя свят </a:t>
            </a:r>
            <a:r>
              <a:rPr lang="ru-RU" dirty="0" err="1"/>
              <a:t>олтар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73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Образът на заточениците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третата</a:t>
            </a:r>
            <a:r>
              <a:rPr lang="ru-RU" dirty="0" smtClean="0"/>
              <a:t> строфа е </a:t>
            </a:r>
            <a:r>
              <a:rPr lang="ru-RU" dirty="0" err="1" smtClean="0"/>
              <a:t>разкрит</a:t>
            </a:r>
            <a:r>
              <a:rPr lang="ru-RU" dirty="0" smtClean="0"/>
              <a:t> </a:t>
            </a:r>
            <a:r>
              <a:rPr lang="ru-RU" dirty="0" err="1" smtClean="0"/>
              <a:t>образът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. Те </a:t>
            </a:r>
            <a:r>
              <a:rPr lang="ru-RU" dirty="0" err="1" smtClean="0"/>
              <a:t>са</a:t>
            </a:r>
            <a:r>
              <a:rPr lang="ru-RU" dirty="0" smtClean="0"/>
              <a:t> „</a:t>
            </a:r>
            <a:r>
              <a:rPr lang="ru-RU" dirty="0" err="1" smtClean="0"/>
              <a:t>Рушители</a:t>
            </a:r>
            <a:r>
              <a:rPr lang="ru-RU" dirty="0" smtClean="0"/>
              <a:t> на гнет </a:t>
            </a:r>
            <a:r>
              <a:rPr lang="ru-RU" dirty="0" err="1" smtClean="0"/>
              <a:t>вековен</a:t>
            </a:r>
            <a:r>
              <a:rPr lang="ru-RU" dirty="0" smtClean="0"/>
              <a:t>, / (…) служители на </a:t>
            </a:r>
            <a:r>
              <a:rPr lang="ru-RU" dirty="0" err="1" smtClean="0"/>
              <a:t>дълг</a:t>
            </a:r>
            <a:r>
              <a:rPr lang="ru-RU" dirty="0" smtClean="0"/>
              <a:t> </a:t>
            </a:r>
            <a:r>
              <a:rPr lang="ru-RU" dirty="0" err="1" smtClean="0"/>
              <a:t>синовен</a:t>
            </a:r>
            <a:r>
              <a:rPr lang="ru-RU" dirty="0" smtClean="0"/>
              <a:t>“. За  да </a:t>
            </a:r>
            <a:r>
              <a:rPr lang="ru-RU" dirty="0" err="1" smtClean="0"/>
              <a:t>въстанеш</a:t>
            </a:r>
            <a:r>
              <a:rPr lang="ru-RU" dirty="0" smtClean="0"/>
              <a:t> </a:t>
            </a:r>
            <a:r>
              <a:rPr lang="ru-RU" dirty="0" err="1" smtClean="0"/>
              <a:t>срещу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 smtClean="0"/>
              <a:t>робството</a:t>
            </a:r>
            <a:r>
              <a:rPr lang="ru-RU" dirty="0" smtClean="0"/>
              <a:t> се иска сила и </a:t>
            </a:r>
            <a:r>
              <a:rPr lang="ru-RU" dirty="0" err="1" smtClean="0"/>
              <a:t>дръзновение</a:t>
            </a:r>
            <a:r>
              <a:rPr lang="ru-RU" dirty="0" smtClean="0"/>
              <a:t>, а </a:t>
            </a:r>
            <a:r>
              <a:rPr lang="ru-RU" dirty="0" err="1" smtClean="0"/>
              <a:t>изпълнението</a:t>
            </a:r>
            <a:r>
              <a:rPr lang="ru-RU" dirty="0" smtClean="0"/>
              <a:t> на </a:t>
            </a:r>
            <a:r>
              <a:rPr lang="ru-RU" dirty="0" err="1" smtClean="0"/>
              <a:t>синовния</a:t>
            </a:r>
            <a:r>
              <a:rPr lang="ru-RU" dirty="0" smtClean="0"/>
              <a:t> </a:t>
            </a:r>
            <a:r>
              <a:rPr lang="ru-RU" dirty="0" err="1" smtClean="0"/>
              <a:t>дълг</a:t>
            </a:r>
            <a:r>
              <a:rPr lang="ru-RU" dirty="0" smtClean="0"/>
              <a:t> е </a:t>
            </a:r>
            <a:r>
              <a:rPr lang="ru-RU" dirty="0" err="1" smtClean="0"/>
              <a:t>белег</a:t>
            </a:r>
            <a:r>
              <a:rPr lang="ru-RU" dirty="0" smtClean="0"/>
              <a:t> за </a:t>
            </a:r>
            <a:r>
              <a:rPr lang="ru-RU" dirty="0" err="1" smtClean="0"/>
              <a:t>чест</a:t>
            </a:r>
            <a:r>
              <a:rPr lang="ru-RU" dirty="0" smtClean="0"/>
              <a:t>, </a:t>
            </a:r>
            <a:r>
              <a:rPr lang="ru-RU" dirty="0" err="1" smtClean="0"/>
              <a:t>достойнство</a:t>
            </a:r>
            <a:r>
              <a:rPr lang="ru-RU" dirty="0" smtClean="0"/>
              <a:t> и благородство.</a:t>
            </a:r>
          </a:p>
          <a:p>
            <a:r>
              <a:rPr lang="ru-RU" dirty="0" smtClean="0"/>
              <a:t>            На </a:t>
            </a:r>
            <a:r>
              <a:rPr lang="ru-RU" dirty="0" err="1" smtClean="0"/>
              <a:t>борците</a:t>
            </a:r>
            <a:r>
              <a:rPr lang="ru-RU" dirty="0" smtClean="0"/>
              <a:t> за свобода е </a:t>
            </a:r>
            <a:r>
              <a:rPr lang="ru-RU" dirty="0" err="1" smtClean="0"/>
              <a:t>противопоставен</a:t>
            </a:r>
            <a:r>
              <a:rPr lang="ru-RU" dirty="0" smtClean="0"/>
              <a:t> </a:t>
            </a:r>
            <a:r>
              <a:rPr lang="ru-RU" dirty="0" err="1" smtClean="0"/>
              <a:t>образът</a:t>
            </a:r>
            <a:r>
              <a:rPr lang="ru-RU" dirty="0" smtClean="0"/>
              <a:t> на врага. Той е </a:t>
            </a:r>
            <a:r>
              <a:rPr lang="ru-RU" dirty="0" err="1" smtClean="0"/>
              <a:t>изграден</a:t>
            </a:r>
            <a:r>
              <a:rPr lang="ru-RU" dirty="0" smtClean="0"/>
              <a:t> с </a:t>
            </a:r>
            <a:r>
              <a:rPr lang="ru-RU" dirty="0" err="1" smtClean="0"/>
              <a:t>малко</a:t>
            </a:r>
            <a:r>
              <a:rPr lang="ru-RU" dirty="0" smtClean="0"/>
              <a:t>, но </a:t>
            </a:r>
            <a:r>
              <a:rPr lang="ru-RU" dirty="0" err="1" smtClean="0"/>
              <a:t>силни</a:t>
            </a:r>
            <a:r>
              <a:rPr lang="ru-RU" dirty="0" smtClean="0"/>
              <a:t> </a:t>
            </a:r>
            <a:r>
              <a:rPr lang="ru-RU" dirty="0" err="1" smtClean="0"/>
              <a:t>думи</a:t>
            </a:r>
            <a:r>
              <a:rPr lang="ru-RU" dirty="0" smtClean="0"/>
              <a:t>. Да </a:t>
            </a:r>
            <a:r>
              <a:rPr lang="ru-RU" dirty="0" err="1" smtClean="0"/>
              <a:t>обърнем</a:t>
            </a:r>
            <a:r>
              <a:rPr lang="ru-RU" dirty="0" smtClean="0"/>
              <a:t> внимание на </a:t>
            </a:r>
            <a:r>
              <a:rPr lang="ru-RU" dirty="0" err="1" smtClean="0"/>
              <a:t>експресивния</a:t>
            </a:r>
            <a:r>
              <a:rPr lang="ru-RU" dirty="0" smtClean="0"/>
              <a:t> глагол „</a:t>
            </a:r>
            <a:r>
              <a:rPr lang="ru-RU" dirty="0" err="1" smtClean="0"/>
              <a:t>продаде</a:t>
            </a:r>
            <a:r>
              <a:rPr lang="ru-RU" dirty="0" smtClean="0"/>
              <a:t>“. Не </a:t>
            </a:r>
            <a:r>
              <a:rPr lang="ru-RU" dirty="0" err="1" smtClean="0"/>
              <a:t>предаде</a:t>
            </a:r>
            <a:r>
              <a:rPr lang="ru-RU" dirty="0" smtClean="0"/>
              <a:t>, а </a:t>
            </a:r>
            <a:r>
              <a:rPr lang="ru-RU" dirty="0" err="1" smtClean="0"/>
              <a:t>продаде</a:t>
            </a:r>
            <a:r>
              <a:rPr lang="ru-RU" dirty="0" smtClean="0"/>
              <a:t> (за пари) – низки, </a:t>
            </a:r>
            <a:r>
              <a:rPr lang="ru-RU" dirty="0" err="1" smtClean="0"/>
              <a:t>дребни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били </a:t>
            </a:r>
            <a:r>
              <a:rPr lang="ru-RU" dirty="0" err="1" smtClean="0"/>
              <a:t>подбудите</a:t>
            </a:r>
            <a:r>
              <a:rPr lang="ru-RU" dirty="0" smtClean="0"/>
              <a:t> на предателя. </a:t>
            </a:r>
            <a:r>
              <a:rPr lang="ru-RU" dirty="0" err="1" smtClean="0"/>
              <a:t>Врагът</a:t>
            </a:r>
            <a:r>
              <a:rPr lang="ru-RU" dirty="0" smtClean="0"/>
              <a:t> е </a:t>
            </a:r>
            <a:r>
              <a:rPr lang="ru-RU" dirty="0" err="1" smtClean="0"/>
              <a:t>характеризиран</a:t>
            </a:r>
            <a:r>
              <a:rPr lang="ru-RU" dirty="0" smtClean="0"/>
              <a:t> с два </a:t>
            </a:r>
            <a:r>
              <a:rPr lang="ru-RU" dirty="0" err="1" smtClean="0"/>
              <a:t>епитета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общ </a:t>
            </a:r>
            <a:r>
              <a:rPr lang="ru-RU" dirty="0" err="1" smtClean="0"/>
              <a:t>корен</a:t>
            </a:r>
            <a:r>
              <a:rPr lang="ru-RU" dirty="0" smtClean="0"/>
              <a:t> – </a:t>
            </a:r>
            <a:r>
              <a:rPr lang="ru-RU" dirty="0" err="1" smtClean="0"/>
              <a:t>клет</a:t>
            </a:r>
            <a:r>
              <a:rPr lang="ru-RU" dirty="0" smtClean="0"/>
              <a:t> (</a:t>
            </a:r>
            <a:r>
              <a:rPr lang="ru-RU" dirty="0" err="1" smtClean="0"/>
              <a:t>нещастен</a:t>
            </a:r>
            <a:r>
              <a:rPr lang="ru-RU" dirty="0" smtClean="0"/>
              <a:t>, </a:t>
            </a:r>
            <a:r>
              <a:rPr lang="ru-RU" dirty="0" err="1" smtClean="0"/>
              <a:t>нещастник</a:t>
            </a:r>
            <a:r>
              <a:rPr lang="ru-RU" dirty="0" smtClean="0"/>
              <a:t>, </a:t>
            </a:r>
            <a:r>
              <a:rPr lang="ru-RU" dirty="0" err="1" smtClean="0"/>
              <a:t>недостоен</a:t>
            </a:r>
            <a:r>
              <a:rPr lang="ru-RU" dirty="0" smtClean="0"/>
              <a:t>, </a:t>
            </a:r>
            <a:r>
              <a:rPr lang="ru-RU" dirty="0" err="1" smtClean="0"/>
              <a:t>прокълнат</a:t>
            </a:r>
            <a:r>
              <a:rPr lang="ru-RU" dirty="0" smtClean="0"/>
              <a:t>) и </a:t>
            </a:r>
            <a:r>
              <a:rPr lang="ru-RU" dirty="0" err="1" smtClean="0"/>
              <a:t>заклет</a:t>
            </a:r>
            <a:r>
              <a:rPr lang="ru-RU" dirty="0" smtClean="0"/>
              <a:t> (враг </a:t>
            </a:r>
            <a:r>
              <a:rPr lang="ru-RU" dirty="0" err="1" smtClean="0"/>
              <a:t>завинаги</a:t>
            </a:r>
            <a:r>
              <a:rPr lang="ru-RU" dirty="0" smtClean="0"/>
              <a:t>, </a:t>
            </a:r>
            <a:r>
              <a:rPr lang="ru-RU" dirty="0" err="1" smtClean="0"/>
              <a:t>прокълнат</a:t>
            </a:r>
            <a:r>
              <a:rPr lang="ru-RU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4209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Образът на заточениците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Втората</a:t>
            </a:r>
            <a:r>
              <a:rPr lang="ru-RU" dirty="0" smtClean="0"/>
              <a:t> част на </a:t>
            </a:r>
            <a:r>
              <a:rPr lang="ru-RU" dirty="0" err="1" smtClean="0"/>
              <a:t>третата</a:t>
            </a:r>
            <a:r>
              <a:rPr lang="ru-RU" dirty="0" smtClean="0"/>
              <a:t> строфа </a:t>
            </a:r>
            <a:r>
              <a:rPr lang="ru-RU" dirty="0" err="1" smtClean="0"/>
              <a:t>разкрива</a:t>
            </a:r>
            <a:r>
              <a:rPr lang="ru-RU" dirty="0" smtClean="0"/>
              <a:t> </a:t>
            </a:r>
            <a:r>
              <a:rPr lang="ru-RU" dirty="0" err="1" smtClean="0"/>
              <a:t>болката</a:t>
            </a:r>
            <a:r>
              <a:rPr lang="ru-RU" dirty="0" smtClean="0"/>
              <a:t> на </a:t>
            </a:r>
            <a:r>
              <a:rPr lang="ru-RU" dirty="0" err="1" smtClean="0"/>
              <a:t>героите</a:t>
            </a:r>
            <a:r>
              <a:rPr lang="ru-RU" dirty="0" smtClean="0"/>
              <a:t>, че те,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</a:t>
            </a:r>
            <a:r>
              <a:rPr lang="ru-RU" dirty="0" err="1" smtClean="0"/>
              <a:t>силата</a:t>
            </a:r>
            <a:r>
              <a:rPr lang="ru-RU" dirty="0" smtClean="0"/>
              <a:t> и </a:t>
            </a:r>
            <a:r>
              <a:rPr lang="ru-RU" dirty="0" err="1" smtClean="0"/>
              <a:t>волята</a:t>
            </a:r>
            <a:r>
              <a:rPr lang="ru-RU" dirty="0" smtClean="0"/>
              <a:t>  да се </a:t>
            </a:r>
            <a:r>
              <a:rPr lang="ru-RU" dirty="0" err="1" smtClean="0"/>
              <a:t>борят</a:t>
            </a:r>
            <a:r>
              <a:rPr lang="ru-RU" dirty="0" smtClean="0"/>
              <a:t> за </a:t>
            </a:r>
            <a:r>
              <a:rPr lang="ru-RU" dirty="0" err="1" smtClean="0"/>
              <a:t>освобождението</a:t>
            </a:r>
            <a:r>
              <a:rPr lang="ru-RU" dirty="0" smtClean="0"/>
              <a:t> на </a:t>
            </a:r>
            <a:r>
              <a:rPr lang="ru-RU" dirty="0" err="1" smtClean="0"/>
              <a:t>родината</a:t>
            </a:r>
            <a:r>
              <a:rPr lang="ru-RU" dirty="0" smtClean="0"/>
              <a:t>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принудени</a:t>
            </a:r>
            <a:r>
              <a:rPr lang="ru-RU" dirty="0" smtClean="0"/>
              <a:t> да я  </a:t>
            </a:r>
            <a:r>
              <a:rPr lang="ru-RU" dirty="0" err="1" smtClean="0"/>
              <a:t>напуснат</a:t>
            </a:r>
            <a:r>
              <a:rPr lang="ru-RU" dirty="0" smtClean="0"/>
              <a:t> </a:t>
            </a:r>
            <a:r>
              <a:rPr lang="ru-RU" dirty="0" err="1" smtClean="0"/>
              <a:t>завинаги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тях</a:t>
            </a:r>
            <a:r>
              <a:rPr lang="ru-RU" dirty="0" smtClean="0"/>
              <a:t> </a:t>
            </a:r>
            <a:r>
              <a:rPr lang="ru-RU" dirty="0" err="1" smtClean="0"/>
              <a:t>възможността</a:t>
            </a:r>
            <a:r>
              <a:rPr lang="ru-RU" dirty="0" smtClean="0"/>
              <a:t> да се </a:t>
            </a:r>
            <a:r>
              <a:rPr lang="ru-RU" dirty="0" err="1" smtClean="0"/>
              <a:t>бият</a:t>
            </a:r>
            <a:r>
              <a:rPr lang="ru-RU" dirty="0" smtClean="0"/>
              <a:t> за </a:t>
            </a:r>
            <a:r>
              <a:rPr lang="ru-RU" dirty="0" err="1" smtClean="0"/>
              <a:t>родината</a:t>
            </a:r>
            <a:r>
              <a:rPr lang="ru-RU" dirty="0" smtClean="0"/>
              <a:t> е "</a:t>
            </a:r>
            <a:r>
              <a:rPr lang="ru-RU" dirty="0" err="1" smtClean="0"/>
              <a:t>съдба</a:t>
            </a:r>
            <a:r>
              <a:rPr lang="ru-RU" dirty="0" smtClean="0"/>
              <a:t> завидна" (достойна за </a:t>
            </a:r>
            <a:r>
              <a:rPr lang="ru-RU" dirty="0" err="1" smtClean="0"/>
              <a:t>завиждане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Готови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да се </a:t>
            </a:r>
            <a:r>
              <a:rPr lang="ru-RU" dirty="0" err="1" smtClean="0"/>
              <a:t>жертват</a:t>
            </a:r>
            <a:r>
              <a:rPr lang="ru-RU" dirty="0" smtClean="0"/>
              <a:t> пред </a:t>
            </a:r>
            <a:r>
              <a:rPr lang="ru-RU" dirty="0" err="1" smtClean="0"/>
              <a:t>нейния</a:t>
            </a:r>
            <a:r>
              <a:rPr lang="ru-RU" dirty="0" smtClean="0"/>
              <a:t> "свят </a:t>
            </a:r>
            <a:r>
              <a:rPr lang="ru-RU" dirty="0" err="1" smtClean="0"/>
              <a:t>олтар</a:t>
            </a:r>
            <a:r>
              <a:rPr lang="ru-RU" dirty="0" smtClean="0"/>
              <a:t>" . </a:t>
            </a:r>
            <a:r>
              <a:rPr lang="ru-RU" dirty="0" err="1" smtClean="0"/>
              <a:t>Разкрита</a:t>
            </a:r>
            <a:r>
              <a:rPr lang="ru-RU" dirty="0" smtClean="0"/>
              <a:t> е </a:t>
            </a:r>
            <a:r>
              <a:rPr lang="ru-RU" dirty="0" err="1" smtClean="0"/>
              <a:t>болката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 от </a:t>
            </a:r>
            <a:r>
              <a:rPr lang="ru-RU" dirty="0" err="1" smtClean="0"/>
              <a:t>отнетата</a:t>
            </a:r>
            <a:r>
              <a:rPr lang="ru-RU" dirty="0" smtClean="0"/>
              <a:t> </a:t>
            </a:r>
            <a:r>
              <a:rPr lang="ru-RU" dirty="0" err="1" smtClean="0"/>
              <a:t>възможност</a:t>
            </a:r>
            <a:r>
              <a:rPr lang="ru-RU" dirty="0" smtClean="0"/>
              <a:t> да се </a:t>
            </a:r>
            <a:r>
              <a:rPr lang="ru-RU" dirty="0" err="1" smtClean="0"/>
              <a:t>борят</a:t>
            </a:r>
            <a:r>
              <a:rPr lang="ru-RU" dirty="0" smtClean="0"/>
              <a:t> и да се </a:t>
            </a:r>
            <a:r>
              <a:rPr lang="ru-RU" dirty="0" err="1" smtClean="0"/>
              <a:t>жертват</a:t>
            </a:r>
            <a:r>
              <a:rPr lang="ru-RU" dirty="0" smtClean="0"/>
              <a:t> за </a:t>
            </a:r>
            <a:r>
              <a:rPr lang="ru-RU" dirty="0" err="1" smtClean="0"/>
              <a:t>свободата</a:t>
            </a:r>
            <a:r>
              <a:rPr lang="ru-RU" dirty="0" smtClean="0"/>
              <a:t> на </a:t>
            </a:r>
            <a:r>
              <a:rPr lang="ru-RU" dirty="0" err="1" smtClean="0"/>
              <a:t>родината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499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/>
              <a:t>Но </a:t>
            </a:r>
            <a:r>
              <a:rPr lang="ru-RU" dirty="0" err="1"/>
              <a:t>корабът</a:t>
            </a:r>
            <a:r>
              <a:rPr lang="ru-RU" dirty="0"/>
              <a:t>, </a:t>
            </a:r>
            <a:r>
              <a:rPr lang="ru-RU" dirty="0" err="1"/>
              <a:t>уви</a:t>
            </a:r>
            <a:r>
              <a:rPr lang="ru-RU" dirty="0"/>
              <a:t>, не </a:t>
            </a:r>
            <a:r>
              <a:rPr lang="ru-RU" dirty="0" err="1"/>
              <a:t>спира</a:t>
            </a:r>
            <a:r>
              <a:rPr lang="ru-RU" dirty="0"/>
              <a:t>;</a:t>
            </a:r>
          </a:p>
          <a:p>
            <a:pPr indent="0" algn="ctr">
              <a:buNone/>
            </a:pPr>
            <a:r>
              <a:rPr lang="ru-RU" dirty="0"/>
              <a:t>все </a:t>
            </a:r>
            <a:r>
              <a:rPr lang="ru-RU" dirty="0" err="1"/>
              <a:t>по-далеч</a:t>
            </a:r>
            <a:r>
              <a:rPr lang="ru-RU" dirty="0"/>
              <a:t> и по </a:t>
            </a:r>
            <a:r>
              <a:rPr lang="ru-RU" dirty="0" err="1"/>
              <a:t>далеч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лети, </a:t>
            </a:r>
            <a:r>
              <a:rPr lang="ru-RU" dirty="0" err="1"/>
              <a:t>отнася</a:t>
            </a:r>
            <a:r>
              <a:rPr lang="ru-RU" dirty="0"/>
              <a:t> ни... </a:t>
            </a:r>
            <a:r>
              <a:rPr lang="ru-RU" dirty="0" err="1"/>
              <a:t>Простира</a:t>
            </a:r>
            <a:endParaRPr lang="ru-RU" dirty="0"/>
          </a:p>
          <a:p>
            <a:pPr indent="0" algn="ctr">
              <a:buNone/>
            </a:pPr>
            <a:r>
              <a:rPr lang="ru-RU" dirty="0" err="1"/>
              <a:t>нощта</a:t>
            </a:r>
            <a:r>
              <a:rPr lang="ru-RU" dirty="0"/>
              <a:t> </a:t>
            </a:r>
            <a:r>
              <a:rPr lang="ru-RU" dirty="0" err="1"/>
              <a:t>крилото</a:t>
            </a:r>
            <a:r>
              <a:rPr lang="ru-RU" dirty="0"/>
              <a:t> си - и </a:t>
            </a:r>
            <a:r>
              <a:rPr lang="ru-RU" dirty="0" err="1"/>
              <a:t>веч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едва се </a:t>
            </a:r>
            <a:r>
              <a:rPr lang="ru-RU" dirty="0" err="1"/>
              <a:t>мяркат</a:t>
            </a:r>
            <a:r>
              <a:rPr lang="ru-RU" dirty="0"/>
              <a:t> </a:t>
            </a:r>
            <a:r>
              <a:rPr lang="ru-RU" dirty="0" err="1"/>
              <a:t>очертани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на </a:t>
            </a:r>
            <a:r>
              <a:rPr lang="ru-RU" dirty="0" err="1"/>
              <a:t>тъмномодър</a:t>
            </a:r>
            <a:r>
              <a:rPr lang="ru-RU" dirty="0"/>
              <a:t> небосклон</a:t>
            </a:r>
          </a:p>
          <a:p>
            <a:pPr indent="0" algn="ctr">
              <a:buNone/>
            </a:pPr>
            <a:r>
              <a:rPr lang="ru-RU" dirty="0" err="1"/>
              <a:t>замислените</a:t>
            </a:r>
            <a:r>
              <a:rPr lang="ru-RU" dirty="0"/>
              <a:t> </a:t>
            </a:r>
            <a:r>
              <a:rPr lang="ru-RU" dirty="0" err="1"/>
              <a:t>великани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на </a:t>
            </a:r>
            <a:r>
              <a:rPr lang="ru-RU" dirty="0" err="1"/>
              <a:t>чутният</a:t>
            </a:r>
            <a:r>
              <a:rPr lang="ru-RU" dirty="0"/>
              <a:t> </a:t>
            </a:r>
            <a:r>
              <a:rPr lang="ru-RU" dirty="0" err="1"/>
              <a:t>Атон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855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Раздялата с родината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четвъртата</a:t>
            </a:r>
            <a:r>
              <a:rPr lang="ru-RU" dirty="0" smtClean="0"/>
              <a:t> строфа се </a:t>
            </a:r>
            <a:r>
              <a:rPr lang="ru-RU" dirty="0" err="1" smtClean="0"/>
              <a:t>разкриват</a:t>
            </a:r>
            <a:r>
              <a:rPr lang="ru-RU" dirty="0" smtClean="0"/>
              <a:t> </a:t>
            </a:r>
            <a:r>
              <a:rPr lang="ru-RU" dirty="0" err="1" smtClean="0"/>
              <a:t>трагичните</a:t>
            </a:r>
            <a:r>
              <a:rPr lang="ru-RU" dirty="0" smtClean="0"/>
              <a:t> </a:t>
            </a:r>
            <a:r>
              <a:rPr lang="ru-RU" dirty="0" err="1" smtClean="0"/>
              <a:t>преживявания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, </a:t>
            </a:r>
            <a:r>
              <a:rPr lang="ru-RU" dirty="0" err="1" smtClean="0"/>
              <a:t>породени</a:t>
            </a:r>
            <a:r>
              <a:rPr lang="ru-RU" dirty="0" smtClean="0"/>
              <a:t> от </a:t>
            </a:r>
            <a:r>
              <a:rPr lang="ru-RU" dirty="0" err="1" smtClean="0"/>
              <a:t>раздялата</a:t>
            </a:r>
            <a:r>
              <a:rPr lang="ru-RU" dirty="0" smtClean="0"/>
              <a:t> с </a:t>
            </a:r>
            <a:r>
              <a:rPr lang="ru-RU" dirty="0" err="1" smtClean="0"/>
              <a:t>родината</a:t>
            </a:r>
            <a:r>
              <a:rPr lang="ru-RU" dirty="0" smtClean="0"/>
              <a:t>, от </a:t>
            </a:r>
            <a:r>
              <a:rPr lang="ru-RU" dirty="0" err="1" smtClean="0"/>
              <a:t>отнетата</a:t>
            </a:r>
            <a:r>
              <a:rPr lang="ru-RU" dirty="0" smtClean="0"/>
              <a:t> им </a:t>
            </a:r>
            <a:r>
              <a:rPr lang="ru-RU" dirty="0" err="1" smtClean="0"/>
              <a:t>възможност</a:t>
            </a:r>
            <a:r>
              <a:rPr lang="ru-RU" dirty="0" smtClean="0"/>
              <a:t> да </a:t>
            </a:r>
            <a:r>
              <a:rPr lang="ru-RU" dirty="0" err="1" smtClean="0"/>
              <a:t>продължат</a:t>
            </a:r>
            <a:r>
              <a:rPr lang="ru-RU" dirty="0" smtClean="0"/>
              <a:t> </a:t>
            </a:r>
            <a:r>
              <a:rPr lang="ru-RU" dirty="0" err="1" smtClean="0"/>
              <a:t>патриотичното</a:t>
            </a:r>
            <a:r>
              <a:rPr lang="ru-RU" dirty="0" smtClean="0"/>
              <a:t> си дело, от  </a:t>
            </a:r>
            <a:r>
              <a:rPr lang="ru-RU" dirty="0" err="1" smtClean="0"/>
              <a:t>участта</a:t>
            </a:r>
            <a:r>
              <a:rPr lang="ru-RU" dirty="0" smtClean="0"/>
              <a:t> им на </a:t>
            </a:r>
            <a:r>
              <a:rPr lang="ru-RU" dirty="0" err="1" smtClean="0"/>
              <a:t>затворници</a:t>
            </a:r>
            <a:r>
              <a:rPr lang="ru-RU" dirty="0" smtClean="0"/>
              <a:t>, от </a:t>
            </a:r>
            <a:r>
              <a:rPr lang="ru-RU" dirty="0" err="1" smtClean="0"/>
              <a:t>мисълта</a:t>
            </a:r>
            <a:r>
              <a:rPr lang="ru-RU" dirty="0" smtClean="0"/>
              <a:t>, че </a:t>
            </a:r>
            <a:r>
              <a:rPr lang="ru-RU" dirty="0" err="1" smtClean="0"/>
              <a:t>никога</a:t>
            </a:r>
            <a:r>
              <a:rPr lang="ru-RU" dirty="0" smtClean="0"/>
              <a:t> </a:t>
            </a:r>
            <a:r>
              <a:rPr lang="ru-RU" dirty="0" err="1" smtClean="0"/>
              <a:t>повече</a:t>
            </a:r>
            <a:r>
              <a:rPr lang="ru-RU" dirty="0" smtClean="0"/>
              <a:t> </a:t>
            </a:r>
            <a:r>
              <a:rPr lang="ru-RU" dirty="0" err="1" smtClean="0"/>
              <a:t>няма</a:t>
            </a:r>
            <a:r>
              <a:rPr lang="ru-RU" dirty="0" smtClean="0"/>
              <a:t> да видят </a:t>
            </a:r>
            <a:r>
              <a:rPr lang="ru-RU" dirty="0" err="1" smtClean="0"/>
              <a:t>родния</a:t>
            </a:r>
            <a:r>
              <a:rPr lang="ru-RU" dirty="0" smtClean="0"/>
              <a:t> небосклон.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58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/>
              <a:t>И </a:t>
            </a:r>
            <a:r>
              <a:rPr lang="ru-RU" dirty="0" err="1"/>
              <a:t>ний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сълзи</a:t>
            </a:r>
            <a:r>
              <a:rPr lang="ru-RU" dirty="0"/>
              <a:t> накипели</a:t>
            </a:r>
          </a:p>
          <a:p>
            <a:pPr indent="0" algn="ctr">
              <a:buNone/>
            </a:pPr>
            <a:r>
              <a:rPr lang="ru-RU" dirty="0" err="1"/>
              <a:t>обръщаме</a:t>
            </a:r>
            <a:r>
              <a:rPr lang="ru-RU" dirty="0"/>
              <a:t> за </a:t>
            </a:r>
            <a:r>
              <a:rPr lang="ru-RU" dirty="0" err="1"/>
              <a:t>сетен</a:t>
            </a:r>
            <a:r>
              <a:rPr lang="ru-RU" dirty="0"/>
              <a:t> </a:t>
            </a:r>
            <a:r>
              <a:rPr lang="ru-RU" dirty="0" err="1"/>
              <a:t>път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назад,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скъпи</a:t>
            </a:r>
            <a:r>
              <a:rPr lang="ru-RU" dirty="0"/>
              <a:t> нам </a:t>
            </a:r>
            <a:r>
              <a:rPr lang="ru-RU" dirty="0" err="1"/>
              <a:t>предели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угаснал</a:t>
            </a:r>
            <a:r>
              <a:rPr lang="ru-RU" dirty="0"/>
              <a:t> взор - за </a:t>
            </a:r>
            <a:r>
              <a:rPr lang="ru-RU" dirty="0" err="1"/>
              <a:t>сетен</a:t>
            </a:r>
            <a:r>
              <a:rPr lang="ru-RU" dirty="0"/>
              <a:t> </a:t>
            </a:r>
            <a:r>
              <a:rPr lang="ru-RU" dirty="0" err="1"/>
              <a:t>път</a:t>
            </a:r>
            <a:endParaRPr lang="ru-RU" dirty="0"/>
          </a:p>
          <a:p>
            <a:pPr indent="0" algn="ctr">
              <a:buNone/>
            </a:pPr>
            <a:r>
              <a:rPr lang="ru-RU" dirty="0" err="1"/>
              <a:t>простираме</a:t>
            </a:r>
            <a:r>
              <a:rPr lang="ru-RU" dirty="0"/>
              <a:t> </a:t>
            </a:r>
            <a:r>
              <a:rPr lang="ru-RU" dirty="0" err="1"/>
              <a:t>ръце</a:t>
            </a:r>
            <a:r>
              <a:rPr lang="ru-RU" dirty="0"/>
              <a:t> в </a:t>
            </a:r>
            <a:r>
              <a:rPr lang="ru-RU" dirty="0" err="1"/>
              <a:t>окови</a:t>
            </a:r>
            <a:endParaRPr lang="ru-RU" dirty="0"/>
          </a:p>
          <a:p>
            <a:pPr indent="0" algn="ctr">
              <a:buNone/>
            </a:pP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нашият</a:t>
            </a:r>
            <a:r>
              <a:rPr lang="ru-RU" dirty="0"/>
              <a:t> </a:t>
            </a:r>
            <a:r>
              <a:rPr lang="ru-RU" dirty="0" err="1"/>
              <a:t>изгубен</a:t>
            </a:r>
            <a:r>
              <a:rPr lang="ru-RU" dirty="0"/>
              <a:t> рай...</a:t>
            </a:r>
          </a:p>
          <a:p>
            <a:pPr indent="0" algn="ctr">
              <a:buNone/>
            </a:pPr>
            <a:r>
              <a:rPr lang="ru-RU" dirty="0"/>
              <a:t> </a:t>
            </a:r>
          </a:p>
          <a:p>
            <a:pPr indent="0" algn="ctr">
              <a:buNone/>
            </a:pPr>
            <a:r>
              <a:rPr lang="ru-RU" dirty="0" err="1"/>
              <a:t>Горчива</a:t>
            </a:r>
            <a:r>
              <a:rPr lang="ru-RU" dirty="0"/>
              <a:t> </a:t>
            </a:r>
            <a:r>
              <a:rPr lang="ru-RU" dirty="0" err="1"/>
              <a:t>скръб</a:t>
            </a:r>
            <a:r>
              <a:rPr lang="ru-RU" dirty="0"/>
              <a:t> </a:t>
            </a:r>
            <a:r>
              <a:rPr lang="ru-RU" dirty="0" err="1"/>
              <a:t>сърца</a:t>
            </a:r>
            <a:r>
              <a:rPr lang="ru-RU" dirty="0"/>
              <a:t> ни </a:t>
            </a:r>
            <a:r>
              <a:rPr lang="ru-RU" dirty="0" err="1"/>
              <a:t>трови</a:t>
            </a:r>
            <a:r>
              <a:rPr lang="ru-RU" dirty="0"/>
              <a:t>. -</a:t>
            </a:r>
          </a:p>
          <a:p>
            <a:pPr indent="0" algn="ctr">
              <a:buNone/>
            </a:pPr>
            <a:r>
              <a:rPr lang="ru-RU" dirty="0" err="1"/>
              <a:t>Прощавай</a:t>
            </a:r>
            <a:r>
              <a:rPr lang="ru-RU" dirty="0"/>
              <a:t>, </a:t>
            </a:r>
            <a:r>
              <a:rPr lang="ru-RU" dirty="0" err="1"/>
              <a:t>роден</a:t>
            </a:r>
            <a:r>
              <a:rPr lang="ru-RU" dirty="0"/>
              <a:t> край!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8871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Трагедията на заточениците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Последната</a:t>
            </a:r>
            <a:r>
              <a:rPr lang="ru-RU" dirty="0" smtClean="0"/>
              <a:t> строфа </a:t>
            </a:r>
            <a:r>
              <a:rPr lang="ru-RU" dirty="0" err="1" smtClean="0"/>
              <a:t>разкрива</a:t>
            </a:r>
            <a:r>
              <a:rPr lang="ru-RU" dirty="0" smtClean="0"/>
              <a:t>  </a:t>
            </a:r>
            <a:r>
              <a:rPr lang="ru-RU" dirty="0" err="1" smtClean="0"/>
              <a:t>трагедията</a:t>
            </a:r>
            <a:r>
              <a:rPr lang="ru-RU" dirty="0" smtClean="0"/>
              <a:t> на </a:t>
            </a:r>
            <a:r>
              <a:rPr lang="ru-RU" dirty="0" err="1" smtClean="0"/>
              <a:t>човека</a:t>
            </a:r>
            <a:r>
              <a:rPr lang="ru-RU" dirty="0" smtClean="0"/>
              <a:t>, </a:t>
            </a:r>
            <a:r>
              <a:rPr lang="ru-RU" dirty="0" err="1" smtClean="0"/>
              <a:t>осъден</a:t>
            </a:r>
            <a:r>
              <a:rPr lang="ru-RU" dirty="0" smtClean="0"/>
              <a:t> да </a:t>
            </a:r>
            <a:r>
              <a:rPr lang="ru-RU" dirty="0" err="1" smtClean="0"/>
              <a:t>изживее</a:t>
            </a:r>
            <a:r>
              <a:rPr lang="ru-RU" dirty="0" smtClean="0"/>
              <a:t> живота си </a:t>
            </a:r>
            <a:r>
              <a:rPr lang="ru-RU" dirty="0" err="1" smtClean="0"/>
              <a:t>далеч</a:t>
            </a:r>
            <a:r>
              <a:rPr lang="ru-RU" dirty="0" smtClean="0"/>
              <a:t> от </a:t>
            </a:r>
            <a:r>
              <a:rPr lang="ru-RU" dirty="0" err="1" smtClean="0"/>
              <a:t>всичко</a:t>
            </a:r>
            <a:r>
              <a:rPr lang="ru-RU" dirty="0" smtClean="0"/>
              <a:t> </a:t>
            </a:r>
            <a:r>
              <a:rPr lang="ru-RU" dirty="0" err="1" smtClean="0"/>
              <a:t>скъпо</a:t>
            </a:r>
            <a:r>
              <a:rPr lang="ru-RU" dirty="0" smtClean="0"/>
              <a:t>, мило, родно, </a:t>
            </a:r>
            <a:r>
              <a:rPr lang="ru-RU" dirty="0" err="1" smtClean="0"/>
              <a:t>трагедията</a:t>
            </a:r>
            <a:r>
              <a:rPr lang="ru-RU" dirty="0" smtClean="0"/>
              <a:t> на </a:t>
            </a:r>
            <a:r>
              <a:rPr lang="ru-RU" dirty="0" err="1" smtClean="0"/>
              <a:t>човека</a:t>
            </a:r>
            <a:r>
              <a:rPr lang="ru-RU" dirty="0" smtClean="0"/>
              <a:t>, на </a:t>
            </a:r>
            <a:r>
              <a:rPr lang="ru-RU" dirty="0" err="1" smtClean="0"/>
              <a:t>когото</a:t>
            </a:r>
            <a:r>
              <a:rPr lang="ru-RU" dirty="0" smtClean="0"/>
              <a:t> е </a:t>
            </a:r>
            <a:r>
              <a:rPr lang="ru-RU" dirty="0" err="1" smtClean="0"/>
              <a:t>отнета</a:t>
            </a:r>
            <a:r>
              <a:rPr lang="ru-RU" dirty="0" smtClean="0"/>
              <a:t> </a:t>
            </a:r>
            <a:r>
              <a:rPr lang="ru-RU" dirty="0" err="1" smtClean="0"/>
              <a:t>възможността</a:t>
            </a:r>
            <a:r>
              <a:rPr lang="ru-RU" dirty="0" smtClean="0"/>
              <a:t> да </a:t>
            </a:r>
            <a:r>
              <a:rPr lang="ru-RU" dirty="0" err="1" smtClean="0"/>
              <a:t>изживее</a:t>
            </a:r>
            <a:r>
              <a:rPr lang="ru-RU" dirty="0" smtClean="0"/>
              <a:t> гордо живота си, да </a:t>
            </a:r>
            <a:r>
              <a:rPr lang="ru-RU" dirty="0" err="1" smtClean="0"/>
              <a:t>осъществи</a:t>
            </a:r>
            <a:r>
              <a:rPr lang="ru-RU" dirty="0" smtClean="0"/>
              <a:t> </a:t>
            </a:r>
            <a:r>
              <a:rPr lang="ru-RU" dirty="0" err="1" smtClean="0"/>
              <a:t>мечтите</a:t>
            </a:r>
            <a:r>
              <a:rPr lang="ru-RU" dirty="0" smtClean="0"/>
              <a:t> си, да </a:t>
            </a:r>
            <a:r>
              <a:rPr lang="ru-RU" dirty="0" err="1" smtClean="0"/>
              <a:t>изпълни</a:t>
            </a:r>
            <a:r>
              <a:rPr lang="ru-RU" dirty="0" smtClean="0"/>
              <a:t> </a:t>
            </a:r>
            <a:r>
              <a:rPr lang="ru-RU" dirty="0" err="1" smtClean="0"/>
              <a:t>синовния</a:t>
            </a:r>
            <a:r>
              <a:rPr lang="ru-RU" dirty="0" smtClean="0"/>
              <a:t> си </a:t>
            </a:r>
            <a:r>
              <a:rPr lang="ru-RU" dirty="0" err="1" smtClean="0"/>
              <a:t>дълг</a:t>
            </a:r>
            <a:r>
              <a:rPr lang="ru-RU" dirty="0" smtClean="0"/>
              <a:t>.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 е </a:t>
            </a:r>
            <a:r>
              <a:rPr lang="ru-RU" dirty="0" err="1" smtClean="0"/>
              <a:t>отнета</a:t>
            </a:r>
            <a:r>
              <a:rPr lang="ru-RU" dirty="0" smtClean="0"/>
              <a:t> не само </a:t>
            </a:r>
            <a:r>
              <a:rPr lang="ru-RU" dirty="0" err="1" smtClean="0"/>
              <a:t>физическата</a:t>
            </a:r>
            <a:r>
              <a:rPr lang="ru-RU" dirty="0" smtClean="0"/>
              <a:t> свобода, </a:t>
            </a:r>
            <a:r>
              <a:rPr lang="ru-RU" dirty="0" err="1" smtClean="0"/>
              <a:t>отнета</a:t>
            </a:r>
            <a:r>
              <a:rPr lang="ru-RU" dirty="0" smtClean="0"/>
              <a:t> им е </a:t>
            </a:r>
            <a:r>
              <a:rPr lang="ru-RU" dirty="0" err="1" smtClean="0"/>
              <a:t>възможността</a:t>
            </a:r>
            <a:r>
              <a:rPr lang="ru-RU" dirty="0" smtClean="0"/>
              <a:t> да се </a:t>
            </a:r>
            <a:r>
              <a:rPr lang="ru-RU" dirty="0" err="1" smtClean="0"/>
              <a:t>чувстват</a:t>
            </a:r>
            <a:r>
              <a:rPr lang="ru-RU" dirty="0" smtClean="0"/>
              <a:t> </a:t>
            </a:r>
            <a:r>
              <a:rPr lang="ru-RU" dirty="0" err="1" smtClean="0"/>
              <a:t>достойни</a:t>
            </a:r>
            <a:r>
              <a:rPr lang="ru-RU" dirty="0" smtClean="0"/>
              <a:t> хора. </a:t>
            </a:r>
          </a:p>
        </p:txBody>
      </p:sp>
    </p:spTree>
    <p:extLst>
      <p:ext uri="{BB962C8B-B14F-4D97-AF65-F5344CB8AC3E}">
        <p14:creationId xmlns:p14="http://schemas.microsoft.com/office/powerpoint/2010/main" val="337544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Художествени образи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u="sng" dirty="0" err="1" smtClean="0"/>
              <a:t>Заточениците</a:t>
            </a:r>
            <a:r>
              <a:rPr lang="ru-RU" i="1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героични</a:t>
            </a:r>
            <a:r>
              <a:rPr lang="ru-RU" dirty="0" smtClean="0"/>
              <a:t> </a:t>
            </a:r>
            <a:r>
              <a:rPr lang="ru-RU" dirty="0" err="1" smtClean="0"/>
              <a:t>млади</a:t>
            </a:r>
            <a:r>
              <a:rPr lang="ru-RU" dirty="0" smtClean="0"/>
              <a:t>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патриоти</a:t>
            </a:r>
            <a:r>
              <a:rPr lang="ru-RU" dirty="0" smtClean="0"/>
              <a:t>, </a:t>
            </a:r>
            <a:r>
              <a:rPr lang="ru-RU" dirty="0" err="1" smtClean="0"/>
              <a:t>чиято</a:t>
            </a:r>
            <a:r>
              <a:rPr lang="ru-RU" dirty="0" smtClean="0"/>
              <a:t> свобода е </a:t>
            </a:r>
            <a:r>
              <a:rPr lang="ru-RU" dirty="0" err="1" smtClean="0"/>
              <a:t>отнета</a:t>
            </a:r>
            <a:r>
              <a:rPr lang="ru-RU" dirty="0" smtClean="0"/>
              <a:t> </a:t>
            </a:r>
            <a:r>
              <a:rPr lang="ru-RU" dirty="0" err="1" smtClean="0"/>
              <a:t>насилствено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Те </a:t>
            </a:r>
            <a:r>
              <a:rPr lang="ru-RU" dirty="0" err="1" smtClean="0"/>
              <a:t>пътуват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непознатото</a:t>
            </a:r>
            <a:r>
              <a:rPr lang="ru-RU" dirty="0" smtClean="0"/>
              <a:t>, </a:t>
            </a:r>
            <a:r>
              <a:rPr lang="ru-RU" dirty="0" err="1" smtClean="0"/>
              <a:t>чуждото</a:t>
            </a:r>
            <a:r>
              <a:rPr lang="ru-RU" dirty="0" smtClean="0"/>
              <a:t> пространство с </a:t>
            </a:r>
            <a:r>
              <a:rPr lang="ru-RU" dirty="0" err="1" smtClean="0"/>
              <a:t>оковани</a:t>
            </a:r>
            <a:r>
              <a:rPr lang="ru-RU" dirty="0" smtClean="0"/>
              <a:t> </a:t>
            </a:r>
            <a:r>
              <a:rPr lang="ru-RU" dirty="0" err="1" smtClean="0"/>
              <a:t>ръце</a:t>
            </a:r>
            <a:r>
              <a:rPr lang="ru-RU" dirty="0" smtClean="0"/>
              <a:t>. </a:t>
            </a:r>
            <a:r>
              <a:rPr lang="ru-RU" dirty="0" err="1" smtClean="0"/>
              <a:t>Наблюдават</a:t>
            </a:r>
            <a:r>
              <a:rPr lang="ru-RU" dirty="0" smtClean="0"/>
              <a:t> за </a:t>
            </a:r>
            <a:r>
              <a:rPr lang="ru-RU" dirty="0" err="1" smtClean="0"/>
              <a:t>последен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</a:t>
            </a:r>
            <a:r>
              <a:rPr lang="ru-RU" dirty="0" err="1" smtClean="0"/>
              <a:t>очертанията</a:t>
            </a:r>
            <a:r>
              <a:rPr lang="ru-RU" dirty="0" smtClean="0"/>
              <a:t> на </a:t>
            </a:r>
            <a:r>
              <a:rPr lang="ru-RU" dirty="0" err="1" smtClean="0"/>
              <a:t>родното</a:t>
            </a:r>
            <a:r>
              <a:rPr lang="ru-RU" dirty="0" smtClean="0"/>
              <a:t>. </a:t>
            </a:r>
            <a:r>
              <a:rPr lang="ru-RU" dirty="0" err="1" smtClean="0"/>
              <a:t>Агонията</a:t>
            </a:r>
            <a:r>
              <a:rPr lang="ru-RU" dirty="0" smtClean="0"/>
              <a:t> им е </a:t>
            </a:r>
            <a:r>
              <a:rPr lang="ru-RU" dirty="0" err="1" smtClean="0"/>
              <a:t>продиктувана</a:t>
            </a:r>
            <a:r>
              <a:rPr lang="ru-RU" dirty="0" smtClean="0"/>
              <a:t> от факта, че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безпомощни</a:t>
            </a:r>
            <a:r>
              <a:rPr lang="ru-RU" dirty="0" smtClean="0"/>
              <a:t> и че </a:t>
            </a:r>
            <a:r>
              <a:rPr lang="ru-RU" dirty="0" err="1" smtClean="0"/>
              <a:t>няма</a:t>
            </a:r>
            <a:r>
              <a:rPr lang="ru-RU" dirty="0" smtClean="0"/>
              <a:t> сила, </a:t>
            </a:r>
            <a:r>
              <a:rPr lang="ru-RU" dirty="0" err="1" smtClean="0"/>
              <a:t>която</a:t>
            </a:r>
            <a:r>
              <a:rPr lang="ru-RU" dirty="0" smtClean="0"/>
              <a:t> да им </a:t>
            </a:r>
            <a:r>
              <a:rPr lang="ru-RU" dirty="0" err="1" smtClean="0"/>
              <a:t>помогне</a:t>
            </a:r>
            <a:r>
              <a:rPr lang="ru-RU" dirty="0" smtClean="0"/>
              <a:t>. </a:t>
            </a:r>
            <a:r>
              <a:rPr lang="ru-RU" dirty="0" err="1" smtClean="0"/>
              <a:t>Опитват</a:t>
            </a:r>
            <a:r>
              <a:rPr lang="ru-RU" dirty="0" smtClean="0"/>
              <a:t> се да </a:t>
            </a:r>
            <a:r>
              <a:rPr lang="ru-RU" dirty="0" err="1" smtClean="0"/>
              <a:t>запечатат</a:t>
            </a:r>
            <a:r>
              <a:rPr lang="ru-RU" dirty="0" smtClean="0"/>
              <a:t> в </a:t>
            </a:r>
            <a:r>
              <a:rPr lang="ru-RU" dirty="0" err="1" smtClean="0"/>
              <a:t>съзнанието</a:t>
            </a:r>
            <a:r>
              <a:rPr lang="ru-RU" dirty="0" smtClean="0"/>
              <a:t> си </a:t>
            </a:r>
            <a:r>
              <a:rPr lang="ru-RU" dirty="0" err="1" smtClean="0"/>
              <a:t>всичко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е </a:t>
            </a:r>
            <a:r>
              <a:rPr lang="ru-RU" dirty="0" err="1" smtClean="0"/>
              <a:t>свързано</a:t>
            </a:r>
            <a:r>
              <a:rPr lang="ru-RU" dirty="0" smtClean="0"/>
              <a:t> с </a:t>
            </a:r>
            <a:r>
              <a:rPr lang="ru-RU" dirty="0" err="1" smtClean="0"/>
              <a:t>родината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116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ТВОРЧЕСКА ИСТОРИЯ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овод за </a:t>
            </a:r>
            <a:r>
              <a:rPr lang="ru-RU" dirty="0" err="1" smtClean="0"/>
              <a:t>създаване</a:t>
            </a:r>
            <a:r>
              <a:rPr lang="ru-RU" dirty="0" smtClean="0"/>
              <a:t> на </a:t>
            </a:r>
            <a:r>
              <a:rPr lang="ru-RU" dirty="0" err="1" smtClean="0"/>
              <a:t>творбата</a:t>
            </a:r>
            <a:r>
              <a:rPr lang="ru-RU" dirty="0" smtClean="0"/>
              <a:t> -  </a:t>
            </a:r>
            <a:r>
              <a:rPr lang="ru-RU" dirty="0" err="1" smtClean="0"/>
              <a:t>през</a:t>
            </a:r>
            <a:r>
              <a:rPr lang="ru-RU" dirty="0" smtClean="0"/>
              <a:t> 1901 г. 40  </a:t>
            </a:r>
            <a:r>
              <a:rPr lang="ru-RU" dirty="0" err="1" smtClean="0"/>
              <a:t>македонски</a:t>
            </a:r>
            <a:r>
              <a:rPr lang="ru-RU" dirty="0" smtClean="0"/>
              <a:t> </a:t>
            </a:r>
            <a:r>
              <a:rPr lang="ru-RU" dirty="0" err="1" smtClean="0"/>
              <a:t>българи</a:t>
            </a:r>
            <a:r>
              <a:rPr lang="ru-RU" dirty="0" smtClean="0"/>
              <a:t>, </a:t>
            </a:r>
            <a:r>
              <a:rPr lang="ru-RU" dirty="0" err="1" smtClean="0"/>
              <a:t>извършили</a:t>
            </a:r>
            <a:r>
              <a:rPr lang="ru-RU" dirty="0" smtClean="0"/>
              <a:t> </a:t>
            </a:r>
            <a:r>
              <a:rPr lang="ru-RU" dirty="0" err="1" smtClean="0"/>
              <a:t>атентати</a:t>
            </a:r>
            <a:r>
              <a:rPr lang="ru-RU" dirty="0" smtClean="0"/>
              <a:t> в </a:t>
            </a:r>
            <a:r>
              <a:rPr lang="ru-RU" dirty="0" err="1" smtClean="0"/>
              <a:t>Солун</a:t>
            </a:r>
            <a:r>
              <a:rPr lang="ru-RU" dirty="0" smtClean="0"/>
              <a:t>, за да </a:t>
            </a:r>
            <a:r>
              <a:rPr lang="ru-RU" dirty="0" err="1" smtClean="0"/>
              <a:t>привлекат</a:t>
            </a:r>
            <a:r>
              <a:rPr lang="ru-RU" dirty="0" smtClean="0"/>
              <a:t> </a:t>
            </a:r>
            <a:r>
              <a:rPr lang="ru-RU" dirty="0" err="1" smtClean="0"/>
              <a:t>общественото</a:t>
            </a:r>
            <a:r>
              <a:rPr lang="ru-RU" dirty="0" smtClean="0"/>
              <a:t> внимание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съдбата</a:t>
            </a:r>
            <a:r>
              <a:rPr lang="ru-RU" dirty="0" smtClean="0"/>
              <a:t> на </a:t>
            </a:r>
            <a:r>
              <a:rPr lang="ru-RU" dirty="0" err="1" smtClean="0"/>
              <a:t>поробеното</a:t>
            </a:r>
            <a:r>
              <a:rPr lang="ru-RU" dirty="0" smtClean="0"/>
              <a:t> население,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осъдени</a:t>
            </a:r>
            <a:r>
              <a:rPr lang="ru-RU" dirty="0" smtClean="0"/>
              <a:t> и </a:t>
            </a:r>
            <a:r>
              <a:rPr lang="ru-RU" dirty="0" err="1" smtClean="0"/>
              <a:t>изпратени</a:t>
            </a:r>
            <a:r>
              <a:rPr lang="ru-RU" dirty="0" smtClean="0"/>
              <a:t> на заточение в </a:t>
            </a:r>
            <a:r>
              <a:rPr lang="ru-RU" dirty="0" err="1" smtClean="0"/>
              <a:t>Подрумкале</a:t>
            </a:r>
            <a:r>
              <a:rPr lang="ru-RU" dirty="0" smtClean="0"/>
              <a:t>  (Мала Азия)</a:t>
            </a:r>
          </a:p>
          <a:p>
            <a:r>
              <a:rPr lang="ru-RU" dirty="0" err="1"/>
              <a:t>Т</a:t>
            </a:r>
            <a:r>
              <a:rPr lang="ru-RU" dirty="0" err="1" smtClean="0"/>
              <a:t>ворбата</a:t>
            </a:r>
            <a:r>
              <a:rPr lang="ru-RU" dirty="0" smtClean="0"/>
              <a:t> е написана </a:t>
            </a:r>
            <a:r>
              <a:rPr lang="ru-RU" dirty="0" err="1" smtClean="0"/>
              <a:t>през</a:t>
            </a:r>
            <a:r>
              <a:rPr lang="ru-RU" dirty="0" smtClean="0"/>
              <a:t> 1901 г.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ърва</a:t>
            </a:r>
            <a:r>
              <a:rPr lang="ru-RU" dirty="0" smtClean="0"/>
              <a:t> публикация – </a:t>
            </a:r>
            <a:r>
              <a:rPr lang="ru-RU" dirty="0" err="1" smtClean="0"/>
              <a:t>през</a:t>
            </a:r>
            <a:r>
              <a:rPr lang="ru-RU" dirty="0" smtClean="0"/>
              <a:t> 1902 г. в </a:t>
            </a:r>
            <a:r>
              <a:rPr lang="ru-RU" dirty="0" err="1" smtClean="0"/>
              <a:t>сп</a:t>
            </a:r>
            <a:r>
              <a:rPr lang="ru-RU" dirty="0" smtClean="0"/>
              <a:t>. „</a:t>
            </a:r>
            <a:r>
              <a:rPr lang="ru-RU" dirty="0" err="1" smtClean="0"/>
              <a:t>Мисъл</a:t>
            </a:r>
            <a:r>
              <a:rPr lang="ru-RU" dirty="0" smtClean="0"/>
              <a:t>”, заглавие „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Подрумкале</a:t>
            </a:r>
            <a:r>
              <a:rPr lang="ru-RU" dirty="0" smtClean="0"/>
              <a:t>”</a:t>
            </a:r>
          </a:p>
          <a:p>
            <a:r>
              <a:rPr lang="ru-RU" dirty="0"/>
              <a:t>В</a:t>
            </a:r>
            <a:r>
              <a:rPr lang="ru-RU" dirty="0" smtClean="0"/>
              <a:t>тора </a:t>
            </a:r>
            <a:r>
              <a:rPr lang="ru-RU" dirty="0" err="1" smtClean="0"/>
              <a:t>публиказия</a:t>
            </a:r>
            <a:r>
              <a:rPr lang="ru-RU" dirty="0" smtClean="0"/>
              <a:t>  – 1904г., заглавие „</a:t>
            </a:r>
            <a:r>
              <a:rPr lang="ru-RU" dirty="0" err="1" smtClean="0"/>
              <a:t>Заточеници</a:t>
            </a:r>
            <a:r>
              <a:rPr lang="ru-RU" dirty="0" smtClean="0"/>
              <a:t>”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освещение</a:t>
            </a:r>
            <a:r>
              <a:rPr lang="ru-RU" dirty="0" smtClean="0"/>
              <a:t> – </a:t>
            </a:r>
            <a:r>
              <a:rPr lang="ru-RU" dirty="0" err="1" smtClean="0"/>
              <a:t>Тодору</a:t>
            </a:r>
            <a:r>
              <a:rPr lang="ru-RU" dirty="0" smtClean="0"/>
              <a:t> Александрову (На </a:t>
            </a:r>
            <a:r>
              <a:rPr lang="ru-RU" dirty="0" err="1" smtClean="0"/>
              <a:t>Тодор</a:t>
            </a:r>
            <a:r>
              <a:rPr lang="ru-RU" dirty="0" smtClean="0"/>
              <a:t> Александров) – </a:t>
            </a:r>
            <a:r>
              <a:rPr lang="ru-RU" dirty="0" err="1" smtClean="0"/>
              <a:t>поставено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1914г.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9304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Копнеят</a:t>
            </a:r>
            <a:r>
              <a:rPr lang="ru-RU" dirty="0" smtClean="0"/>
              <a:t>  за обратен </a:t>
            </a:r>
            <a:r>
              <a:rPr lang="ru-RU" dirty="0" err="1" smtClean="0"/>
              <a:t>път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отечеството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е за </a:t>
            </a:r>
            <a:r>
              <a:rPr lang="ru-RU" dirty="0" err="1" smtClean="0"/>
              <a:t>тях</a:t>
            </a:r>
            <a:r>
              <a:rPr lang="ru-RU" dirty="0" smtClean="0"/>
              <a:t> е символ на </a:t>
            </a:r>
            <a:r>
              <a:rPr lang="ru-RU" dirty="0" err="1" smtClean="0"/>
              <a:t>всичко</a:t>
            </a:r>
            <a:r>
              <a:rPr lang="ru-RU" dirty="0" smtClean="0"/>
              <a:t> мило и свято, </a:t>
            </a:r>
            <a:r>
              <a:rPr lang="ru-RU" dirty="0" err="1" smtClean="0"/>
              <a:t>всичко</a:t>
            </a:r>
            <a:r>
              <a:rPr lang="ru-RU" dirty="0" smtClean="0"/>
              <a:t> прекрасно, но </a:t>
            </a:r>
            <a:r>
              <a:rPr lang="ru-RU" dirty="0" err="1" smtClean="0"/>
              <a:t>съдбата</a:t>
            </a:r>
            <a:r>
              <a:rPr lang="ru-RU" dirty="0" smtClean="0"/>
              <a:t> </a:t>
            </a:r>
            <a:r>
              <a:rPr lang="ru-RU" dirty="0" err="1" smtClean="0"/>
              <a:t>безмилостно</a:t>
            </a:r>
            <a:r>
              <a:rPr lang="ru-RU" dirty="0" smtClean="0"/>
              <a:t> им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отнема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Съзнанието</a:t>
            </a:r>
            <a:r>
              <a:rPr lang="ru-RU" dirty="0" smtClean="0"/>
              <a:t> за </a:t>
            </a:r>
            <a:r>
              <a:rPr lang="ru-RU" dirty="0" err="1" smtClean="0"/>
              <a:t>вечната</a:t>
            </a:r>
            <a:r>
              <a:rPr lang="ru-RU" dirty="0" smtClean="0"/>
              <a:t> </a:t>
            </a:r>
            <a:r>
              <a:rPr lang="ru-RU" dirty="0" err="1" smtClean="0"/>
              <a:t>раздяла</a:t>
            </a:r>
            <a:r>
              <a:rPr lang="ru-RU" dirty="0" smtClean="0"/>
              <a:t> с </a:t>
            </a:r>
            <a:r>
              <a:rPr lang="ru-RU" dirty="0" err="1" smtClean="0"/>
              <a:t>родината</a:t>
            </a:r>
            <a:r>
              <a:rPr lang="ru-RU" dirty="0" smtClean="0"/>
              <a:t> </a:t>
            </a:r>
            <a:r>
              <a:rPr lang="ru-RU" dirty="0" err="1" smtClean="0"/>
              <a:t>трансформира</a:t>
            </a:r>
            <a:r>
              <a:rPr lang="ru-RU" dirty="0" smtClean="0"/>
              <a:t> </a:t>
            </a:r>
            <a:r>
              <a:rPr lang="ru-RU" dirty="0" err="1" smtClean="0"/>
              <a:t>мъката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 в отчаяние.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борците</a:t>
            </a:r>
            <a:r>
              <a:rPr lang="ru-RU" dirty="0" smtClean="0"/>
              <a:t> </a:t>
            </a:r>
            <a:r>
              <a:rPr lang="ru-RU" dirty="0" err="1" smtClean="0"/>
              <a:t>светът</a:t>
            </a:r>
            <a:r>
              <a:rPr lang="ru-RU" dirty="0" smtClean="0"/>
              <a:t> се </a:t>
            </a:r>
            <a:r>
              <a:rPr lang="ru-RU" dirty="0" err="1" smtClean="0"/>
              <a:t>превръща</a:t>
            </a:r>
            <a:r>
              <a:rPr lang="ru-RU" dirty="0" smtClean="0"/>
              <a:t> в </a:t>
            </a:r>
            <a:r>
              <a:rPr lang="ru-RU" dirty="0" err="1" smtClean="0"/>
              <a:t>сън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469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err="1" smtClean="0"/>
              <a:t>Родината</a:t>
            </a:r>
            <a:r>
              <a:rPr lang="ru-RU" dirty="0" smtClean="0"/>
              <a:t> – </a:t>
            </a:r>
            <a:r>
              <a:rPr lang="ru-RU" dirty="0" err="1" smtClean="0"/>
              <a:t>най-скъпото</a:t>
            </a:r>
            <a:r>
              <a:rPr lang="ru-RU" dirty="0" smtClean="0"/>
              <a:t> </a:t>
            </a:r>
            <a:r>
              <a:rPr lang="ru-RU" dirty="0" err="1" smtClean="0"/>
              <a:t>нещо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в </a:t>
            </a:r>
            <a:r>
              <a:rPr lang="ru-RU" dirty="0" err="1" smtClean="0"/>
              <a:t>конкретния</a:t>
            </a:r>
            <a:r>
              <a:rPr lang="ru-RU" dirty="0" smtClean="0"/>
              <a:t> случай се </a:t>
            </a:r>
            <a:r>
              <a:rPr lang="ru-RU" dirty="0" err="1" smtClean="0"/>
              <a:t>превръща</a:t>
            </a:r>
            <a:r>
              <a:rPr lang="ru-RU" dirty="0" smtClean="0"/>
              <a:t> в нереален образ, </a:t>
            </a: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 smtClean="0"/>
              <a:t>вътрешно</a:t>
            </a:r>
            <a:r>
              <a:rPr lang="ru-RU" dirty="0" smtClean="0"/>
              <a:t> </a:t>
            </a:r>
            <a:r>
              <a:rPr lang="ru-RU" dirty="0" err="1" smtClean="0"/>
              <a:t>притежание</a:t>
            </a:r>
            <a:r>
              <a:rPr lang="ru-RU" dirty="0" smtClean="0"/>
              <a:t> на </a:t>
            </a:r>
            <a:r>
              <a:rPr lang="ru-RU" dirty="0" err="1" smtClean="0"/>
              <a:t>изгнаниците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1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Художествени изразни средства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а/ </a:t>
            </a:r>
            <a:r>
              <a:rPr lang="ru-RU" dirty="0" err="1" smtClean="0"/>
              <a:t>поетизми</a:t>
            </a:r>
            <a:r>
              <a:rPr lang="ru-RU" dirty="0" smtClean="0"/>
              <a:t> – </a:t>
            </a:r>
            <a:r>
              <a:rPr lang="ru-RU" dirty="0" err="1" smtClean="0"/>
              <a:t>алеят</a:t>
            </a:r>
            <a:r>
              <a:rPr lang="ru-RU" dirty="0" smtClean="0"/>
              <a:t> </a:t>
            </a:r>
            <a:r>
              <a:rPr lang="ru-RU" dirty="0" err="1" smtClean="0"/>
              <a:t>морски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endParaRPr lang="ru-RU" dirty="0"/>
          </a:p>
          <a:p>
            <a:r>
              <a:rPr lang="ru-RU" dirty="0" smtClean="0"/>
              <a:t>б/ инверсия</a:t>
            </a:r>
          </a:p>
          <a:p>
            <a:r>
              <a:rPr lang="ru-RU" dirty="0" smtClean="0"/>
              <a:t>в/ олицетворение – </a:t>
            </a:r>
            <a:r>
              <a:rPr lang="ru-RU" dirty="0" err="1" smtClean="0"/>
              <a:t>почиват</a:t>
            </a:r>
            <a:r>
              <a:rPr lang="ru-RU" dirty="0" smtClean="0"/>
              <a:t> </a:t>
            </a:r>
            <a:r>
              <a:rPr lang="ru-RU" dirty="0" err="1" smtClean="0"/>
              <a:t>яростни</a:t>
            </a:r>
            <a:r>
              <a:rPr lang="ru-RU" dirty="0" smtClean="0"/>
              <a:t> </a:t>
            </a:r>
            <a:r>
              <a:rPr lang="ru-RU" dirty="0" err="1" smtClean="0"/>
              <a:t>вълни</a:t>
            </a:r>
            <a:endParaRPr lang="ru-RU" dirty="0" smtClean="0"/>
          </a:p>
          <a:p>
            <a:r>
              <a:rPr lang="ru-RU" dirty="0" smtClean="0"/>
              <a:t>г/ </a:t>
            </a:r>
            <a:r>
              <a:rPr lang="ru-RU" dirty="0" err="1" smtClean="0"/>
              <a:t>обръщения</a:t>
            </a:r>
            <a:endParaRPr lang="ru-RU" dirty="0"/>
          </a:p>
          <a:p>
            <a:r>
              <a:rPr lang="ru-RU" dirty="0" smtClean="0"/>
              <a:t>д/ </a:t>
            </a:r>
            <a:r>
              <a:rPr lang="ru-RU" dirty="0" err="1" smtClean="0"/>
              <a:t>топоними</a:t>
            </a:r>
            <a:r>
              <a:rPr lang="ru-RU" dirty="0" smtClean="0"/>
              <a:t> – А </a:t>
            </a:r>
            <a:r>
              <a:rPr lang="ru-RU" dirty="0" err="1" smtClean="0"/>
              <a:t>Вардар</a:t>
            </a:r>
            <a:r>
              <a:rPr lang="ru-RU" dirty="0" smtClean="0"/>
              <a:t>, </a:t>
            </a:r>
            <a:r>
              <a:rPr lang="ru-RU" dirty="0" err="1" smtClean="0"/>
              <a:t>Дунав</a:t>
            </a:r>
            <a:r>
              <a:rPr lang="ru-RU" dirty="0" smtClean="0"/>
              <a:t> и </a:t>
            </a:r>
            <a:r>
              <a:rPr lang="ru-RU" dirty="0" err="1" smtClean="0"/>
              <a:t>Марица</a:t>
            </a:r>
            <a:r>
              <a:rPr lang="ru-RU" dirty="0" smtClean="0"/>
              <a:t>...</a:t>
            </a:r>
          </a:p>
          <a:p>
            <a:r>
              <a:rPr lang="ru-RU" dirty="0" smtClean="0"/>
              <a:t>е/ метафора</a:t>
            </a:r>
          </a:p>
          <a:p>
            <a:r>
              <a:rPr lang="ru-RU" dirty="0" smtClean="0"/>
              <a:t>ж/ метонимия – </a:t>
            </a:r>
            <a:r>
              <a:rPr lang="ru-RU" dirty="0" err="1" smtClean="0"/>
              <a:t>Горчива</a:t>
            </a:r>
            <a:r>
              <a:rPr lang="ru-RU" dirty="0" smtClean="0"/>
              <a:t> </a:t>
            </a:r>
            <a:r>
              <a:rPr lang="ru-RU" dirty="0" err="1" smtClean="0"/>
              <a:t>скръб</a:t>
            </a:r>
            <a:r>
              <a:rPr lang="ru-RU" dirty="0" smtClean="0"/>
              <a:t> </a:t>
            </a:r>
            <a:r>
              <a:rPr lang="ru-RU" dirty="0" err="1" smtClean="0"/>
              <a:t>сърца</a:t>
            </a:r>
            <a:r>
              <a:rPr lang="ru-RU" dirty="0" smtClean="0"/>
              <a:t> ни </a:t>
            </a:r>
            <a:r>
              <a:rPr lang="ru-RU" dirty="0" err="1" smtClean="0"/>
              <a:t>трови</a:t>
            </a:r>
            <a:endParaRPr lang="ru-RU" dirty="0" smtClean="0"/>
          </a:p>
          <a:p>
            <a:endParaRPr lang="ru-RU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748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Димитър Стоянов Джуров – ученик от 6б клас на СОУ „Пейо </a:t>
            </a:r>
            <a:r>
              <a:rPr lang="bg-BG" dirty="0" err="1" smtClean="0"/>
              <a:t>Крачолов</a:t>
            </a:r>
            <a:r>
              <a:rPr lang="bg-BG" dirty="0" smtClean="0"/>
              <a:t> Яворов“ – град Чирпан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74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ЖАНР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err="1"/>
              <a:t>Е</a:t>
            </a:r>
            <a:r>
              <a:rPr lang="ru-RU" dirty="0" err="1" smtClean="0"/>
              <a:t>легия</a:t>
            </a:r>
            <a:r>
              <a:rPr lang="ru-RU" dirty="0" smtClean="0"/>
              <a:t> </a:t>
            </a:r>
            <a:r>
              <a:rPr lang="ru-RU" dirty="0" smtClean="0"/>
              <a:t>(стихотворение, в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преобладават</a:t>
            </a:r>
            <a:r>
              <a:rPr lang="ru-RU" dirty="0" smtClean="0"/>
              <a:t> </a:t>
            </a:r>
            <a:r>
              <a:rPr lang="ru-RU" dirty="0" err="1" smtClean="0"/>
              <a:t>тъжните</a:t>
            </a:r>
            <a:r>
              <a:rPr lang="ru-RU" dirty="0" smtClean="0"/>
              <a:t> чувства, </a:t>
            </a:r>
            <a:r>
              <a:rPr lang="ru-RU" dirty="0" err="1" smtClean="0"/>
              <a:t>страданието</a:t>
            </a:r>
            <a:r>
              <a:rPr lang="ru-RU" dirty="0" smtClean="0"/>
              <a:t>, </a:t>
            </a:r>
            <a:r>
              <a:rPr lang="ru-RU" dirty="0" err="1" smtClean="0"/>
              <a:t>безнадеждността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err="1" smtClean="0"/>
              <a:t>Страданието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 </a:t>
            </a:r>
            <a:r>
              <a:rPr lang="ru-RU" dirty="0" err="1" smtClean="0"/>
              <a:t>произтича</a:t>
            </a:r>
            <a:r>
              <a:rPr lang="ru-RU" dirty="0" smtClean="0"/>
              <a:t> от: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неизпълнения</a:t>
            </a:r>
            <a:r>
              <a:rPr lang="ru-RU" dirty="0" smtClean="0"/>
              <a:t> </a:t>
            </a:r>
            <a:r>
              <a:rPr lang="ru-RU" dirty="0" err="1" smtClean="0"/>
              <a:t>докрай</a:t>
            </a:r>
            <a:r>
              <a:rPr lang="ru-RU" dirty="0" smtClean="0"/>
              <a:t> </a:t>
            </a:r>
            <a:r>
              <a:rPr lang="ru-RU" dirty="0" err="1" smtClean="0"/>
              <a:t>дълг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родината</a:t>
            </a:r>
            <a:r>
              <a:rPr lang="ru-RU" dirty="0" smtClean="0"/>
              <a:t> и </a:t>
            </a:r>
            <a:r>
              <a:rPr lang="ru-RU" dirty="0" err="1" smtClean="0"/>
              <a:t>неосъществения</a:t>
            </a:r>
            <a:r>
              <a:rPr lang="ru-RU" dirty="0" smtClean="0"/>
              <a:t> обществен идеал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трагичната</a:t>
            </a:r>
            <a:r>
              <a:rPr lang="ru-RU" dirty="0" smtClean="0"/>
              <a:t> </a:t>
            </a:r>
            <a:r>
              <a:rPr lang="ru-RU" dirty="0" err="1" smtClean="0"/>
              <a:t>раздяла</a:t>
            </a:r>
            <a:r>
              <a:rPr lang="ru-RU" dirty="0" smtClean="0"/>
              <a:t> с </a:t>
            </a:r>
            <a:r>
              <a:rPr lang="ru-RU" dirty="0" err="1" smtClean="0"/>
              <a:t>родината</a:t>
            </a:r>
            <a:endParaRPr lang="ru-RU" dirty="0" smtClean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865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Основна тема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Прощаването</a:t>
            </a:r>
            <a:r>
              <a:rPr lang="ru-RU" dirty="0" smtClean="0"/>
              <a:t>  с </a:t>
            </a:r>
            <a:r>
              <a:rPr lang="ru-RU" dirty="0" err="1" smtClean="0"/>
              <a:t>родното</a:t>
            </a:r>
            <a:r>
              <a:rPr lang="ru-RU" dirty="0" smtClean="0"/>
              <a:t>. </a:t>
            </a:r>
            <a:r>
              <a:rPr lang="ru-RU" dirty="0" err="1" smtClean="0"/>
              <a:t>Трагедията</a:t>
            </a:r>
            <a:r>
              <a:rPr lang="ru-RU" dirty="0" smtClean="0"/>
              <a:t>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 е </a:t>
            </a:r>
            <a:r>
              <a:rPr lang="ru-RU" dirty="0" err="1" smtClean="0"/>
              <a:t>породена</a:t>
            </a:r>
            <a:r>
              <a:rPr lang="ru-RU" dirty="0" smtClean="0"/>
              <a:t> от </a:t>
            </a:r>
            <a:r>
              <a:rPr lang="ru-RU" dirty="0" err="1" smtClean="0"/>
              <a:t>насилственото</a:t>
            </a:r>
            <a:r>
              <a:rPr lang="ru-RU" dirty="0" smtClean="0"/>
              <a:t> им </a:t>
            </a:r>
            <a:r>
              <a:rPr lang="ru-RU" dirty="0" err="1" smtClean="0"/>
              <a:t>откъсване</a:t>
            </a:r>
            <a:r>
              <a:rPr lang="ru-RU" dirty="0" smtClean="0"/>
              <a:t> от </a:t>
            </a:r>
            <a:r>
              <a:rPr lang="ru-RU" dirty="0" err="1" smtClean="0"/>
              <a:t>най-свидните</a:t>
            </a:r>
            <a:r>
              <a:rPr lang="ru-RU" dirty="0" smtClean="0"/>
              <a:t> </a:t>
            </a:r>
            <a:r>
              <a:rPr lang="ru-RU" dirty="0" err="1" smtClean="0"/>
              <a:t>неща</a:t>
            </a:r>
            <a:r>
              <a:rPr lang="ru-RU" dirty="0" smtClean="0"/>
              <a:t> – </a:t>
            </a:r>
            <a:r>
              <a:rPr lang="ru-RU" dirty="0" err="1" smtClean="0"/>
              <a:t>роден</a:t>
            </a:r>
            <a:r>
              <a:rPr lang="ru-RU" dirty="0" smtClean="0"/>
              <a:t> край, дом, близки. </a:t>
            </a:r>
            <a:r>
              <a:rPr lang="ru-RU" dirty="0" err="1" smtClean="0"/>
              <a:t>Поетът</a:t>
            </a:r>
            <a:r>
              <a:rPr lang="ru-RU" dirty="0" smtClean="0"/>
              <a:t> </a:t>
            </a:r>
            <a:r>
              <a:rPr lang="ru-RU" dirty="0" err="1" smtClean="0"/>
              <a:t>разкрива</a:t>
            </a:r>
            <a:r>
              <a:rPr lang="ru-RU" dirty="0" smtClean="0"/>
              <a:t> </a:t>
            </a:r>
            <a:r>
              <a:rPr lang="ru-RU" dirty="0" err="1" smtClean="0"/>
              <a:t>душевния</a:t>
            </a:r>
            <a:r>
              <a:rPr lang="ru-RU" dirty="0" smtClean="0"/>
              <a:t> мир на </a:t>
            </a:r>
            <a:r>
              <a:rPr lang="ru-RU" dirty="0" err="1" smtClean="0"/>
              <a:t>заточениците</a:t>
            </a:r>
            <a:r>
              <a:rPr lang="ru-RU" dirty="0" smtClean="0"/>
              <a:t>, </a:t>
            </a:r>
            <a:r>
              <a:rPr lang="ru-RU" dirty="0" err="1" smtClean="0"/>
              <a:t>проследява</a:t>
            </a:r>
            <a:r>
              <a:rPr lang="ru-RU" dirty="0" smtClean="0"/>
              <a:t> </a:t>
            </a:r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 smtClean="0"/>
              <a:t>пориви</a:t>
            </a:r>
            <a:r>
              <a:rPr lang="ru-RU" dirty="0" smtClean="0"/>
              <a:t> и </a:t>
            </a:r>
            <a:r>
              <a:rPr lang="ru-RU" dirty="0" err="1" smtClean="0"/>
              <a:t>вълнения</a:t>
            </a:r>
            <a:r>
              <a:rPr lang="ru-RU" dirty="0" smtClean="0"/>
              <a:t>, </a:t>
            </a:r>
            <a:r>
              <a:rPr lang="ru-RU" dirty="0" err="1" smtClean="0"/>
              <a:t>породени</a:t>
            </a:r>
            <a:r>
              <a:rPr lang="ru-RU" dirty="0" smtClean="0"/>
              <a:t> от </a:t>
            </a:r>
            <a:r>
              <a:rPr lang="ru-RU" dirty="0" err="1" smtClean="0"/>
              <a:t>раздялата</a:t>
            </a:r>
            <a:r>
              <a:rPr lang="ru-RU" dirty="0" smtClean="0"/>
              <a:t>. </a:t>
            </a:r>
            <a:r>
              <a:rPr lang="ru-RU" dirty="0" err="1" smtClean="0"/>
              <a:t>Художествените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 на </a:t>
            </a:r>
            <a:r>
              <a:rPr lang="ru-RU" dirty="0" err="1" smtClean="0"/>
              <a:t>родното</a:t>
            </a:r>
            <a:r>
              <a:rPr lang="ru-RU" dirty="0" smtClean="0"/>
              <a:t>, </a:t>
            </a:r>
            <a:r>
              <a:rPr lang="ru-RU" dirty="0" err="1" smtClean="0"/>
              <a:t>носени</a:t>
            </a:r>
            <a:r>
              <a:rPr lang="ru-RU" dirty="0" smtClean="0"/>
              <a:t> от </a:t>
            </a:r>
            <a:r>
              <a:rPr lang="ru-RU" dirty="0" err="1" smtClean="0"/>
              <a:t>спомена</a:t>
            </a:r>
            <a:r>
              <a:rPr lang="ru-RU" dirty="0" smtClean="0"/>
              <a:t> за </a:t>
            </a:r>
            <a:r>
              <a:rPr lang="ru-RU" dirty="0" err="1" smtClean="0"/>
              <a:t>българската</a:t>
            </a:r>
            <a:r>
              <a:rPr lang="ru-RU" dirty="0" smtClean="0"/>
              <a:t> природа,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 на </a:t>
            </a:r>
            <a:r>
              <a:rPr lang="ru-RU" dirty="0" err="1" smtClean="0"/>
              <a:t>мъката</a:t>
            </a:r>
            <a:r>
              <a:rPr lang="ru-RU" dirty="0" smtClean="0"/>
              <a:t> по </a:t>
            </a:r>
            <a:r>
              <a:rPr lang="ru-RU" dirty="0" err="1" smtClean="0"/>
              <a:t>родната</a:t>
            </a:r>
            <a:r>
              <a:rPr lang="ru-RU" dirty="0" smtClean="0"/>
              <a:t> </a:t>
            </a:r>
            <a:r>
              <a:rPr lang="ru-RU" dirty="0" err="1" smtClean="0"/>
              <a:t>земя</a:t>
            </a:r>
            <a:r>
              <a:rPr lang="ru-RU" dirty="0" smtClean="0"/>
              <a:t> и близки.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5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Мотиви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Обичта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родината</a:t>
            </a:r>
            <a:r>
              <a:rPr lang="ru-RU" dirty="0" smtClean="0"/>
              <a:t>; 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ътуване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неизвестното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Невъзможното</a:t>
            </a:r>
            <a:r>
              <a:rPr lang="ru-RU" dirty="0" smtClean="0"/>
              <a:t>  </a:t>
            </a:r>
            <a:r>
              <a:rPr lang="ru-RU" dirty="0" err="1" smtClean="0"/>
              <a:t>завръщане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Безпределна</a:t>
            </a:r>
            <a:r>
              <a:rPr lang="ru-RU" dirty="0" smtClean="0"/>
              <a:t>  </a:t>
            </a:r>
            <a:r>
              <a:rPr lang="ru-RU" dirty="0" err="1" smtClean="0"/>
              <a:t>скръб</a:t>
            </a:r>
            <a:r>
              <a:rPr lang="ru-RU" dirty="0" smtClean="0"/>
              <a:t> и </a:t>
            </a:r>
            <a:r>
              <a:rPr lang="ru-RU" dirty="0" err="1" smtClean="0"/>
              <a:t>незаслужено</a:t>
            </a:r>
            <a:r>
              <a:rPr lang="ru-RU" dirty="0" smtClean="0"/>
              <a:t> страдание по </a:t>
            </a:r>
            <a:r>
              <a:rPr lang="ru-RU" dirty="0" err="1" smtClean="0"/>
              <a:t>всичко</a:t>
            </a:r>
            <a:r>
              <a:rPr lang="ru-RU" dirty="0" smtClean="0"/>
              <a:t> родно; </a:t>
            </a:r>
          </a:p>
          <a:p>
            <a:r>
              <a:rPr lang="ru-RU" dirty="0" err="1" smtClean="0"/>
              <a:t>Болката</a:t>
            </a:r>
            <a:r>
              <a:rPr lang="ru-RU" dirty="0" smtClean="0"/>
              <a:t>  по </a:t>
            </a:r>
            <a:r>
              <a:rPr lang="ru-RU" dirty="0" err="1" smtClean="0"/>
              <a:t>невъзвратимото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Трагизмът</a:t>
            </a:r>
            <a:r>
              <a:rPr lang="ru-RU" dirty="0" smtClean="0"/>
              <a:t>  на </a:t>
            </a:r>
            <a:r>
              <a:rPr lang="ru-RU" dirty="0" err="1" smtClean="0"/>
              <a:t>изгнаника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Образът</a:t>
            </a:r>
            <a:r>
              <a:rPr lang="ru-RU" dirty="0" smtClean="0"/>
              <a:t>  на </a:t>
            </a:r>
            <a:r>
              <a:rPr lang="ru-RU" dirty="0" err="1" smtClean="0"/>
              <a:t>България</a:t>
            </a:r>
            <a:r>
              <a:rPr lang="ru-RU" dirty="0" smtClean="0"/>
              <a:t> – </a:t>
            </a:r>
            <a:r>
              <a:rPr lang="ru-RU" dirty="0" err="1" smtClean="0"/>
              <a:t>извисен</a:t>
            </a:r>
            <a:r>
              <a:rPr lang="ru-RU" dirty="0" smtClean="0"/>
              <a:t> и красив </a:t>
            </a:r>
            <a:r>
              <a:rPr lang="ru-RU" dirty="0" err="1" smtClean="0"/>
              <a:t>спомен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Саможертвата</a:t>
            </a:r>
            <a:r>
              <a:rPr lang="ru-RU" dirty="0" smtClean="0"/>
              <a:t>  в </a:t>
            </a:r>
            <a:r>
              <a:rPr lang="ru-RU" dirty="0" err="1" smtClean="0"/>
              <a:t>името</a:t>
            </a:r>
            <a:r>
              <a:rPr lang="ru-RU" dirty="0" smtClean="0"/>
              <a:t> на </a:t>
            </a:r>
            <a:r>
              <a:rPr lang="ru-RU" dirty="0" err="1" smtClean="0"/>
              <a:t>свободата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Светлината</a:t>
            </a:r>
            <a:r>
              <a:rPr lang="ru-RU" dirty="0" smtClean="0"/>
              <a:t>  и мрака.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435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КОМПОЗИЦИЯ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Творбата</a:t>
            </a:r>
            <a:r>
              <a:rPr lang="ru-RU" dirty="0" smtClean="0"/>
              <a:t> се </a:t>
            </a:r>
            <a:r>
              <a:rPr lang="ru-RU" dirty="0" err="1" smtClean="0"/>
              <a:t>състои</a:t>
            </a:r>
            <a:r>
              <a:rPr lang="ru-RU" dirty="0" smtClean="0"/>
              <a:t> от пет </a:t>
            </a:r>
            <a:r>
              <a:rPr lang="ru-RU" dirty="0" err="1" smtClean="0"/>
              <a:t>осемстишни</a:t>
            </a:r>
            <a:r>
              <a:rPr lang="ru-RU" dirty="0" smtClean="0"/>
              <a:t> </a:t>
            </a:r>
            <a:r>
              <a:rPr lang="ru-RU" dirty="0" err="1" smtClean="0"/>
              <a:t>строфи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очертава</a:t>
            </a:r>
            <a:r>
              <a:rPr lang="ru-RU" dirty="0" smtClean="0"/>
              <a:t> се </a:t>
            </a:r>
            <a:r>
              <a:rPr lang="ru-RU" dirty="0" err="1" smtClean="0"/>
              <a:t>своебразна</a:t>
            </a:r>
            <a:r>
              <a:rPr lang="ru-RU" dirty="0" smtClean="0"/>
              <a:t> композиционна рамка – </a:t>
            </a:r>
            <a:r>
              <a:rPr lang="ru-RU" dirty="0" err="1" smtClean="0"/>
              <a:t>човешките</a:t>
            </a:r>
            <a:r>
              <a:rPr lang="ru-RU" dirty="0" smtClean="0"/>
              <a:t> </a:t>
            </a:r>
            <a:r>
              <a:rPr lang="ru-RU" dirty="0" err="1" smtClean="0"/>
              <a:t>преживявания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«</a:t>
            </a:r>
            <a:r>
              <a:rPr lang="ru-RU" dirty="0" err="1" smtClean="0"/>
              <a:t>рамкирани</a:t>
            </a:r>
            <a:r>
              <a:rPr lang="ru-RU" dirty="0" smtClean="0"/>
              <a:t>» от </a:t>
            </a:r>
            <a:r>
              <a:rPr lang="ru-RU" dirty="0" err="1" smtClean="0"/>
              <a:t>картината</a:t>
            </a:r>
            <a:r>
              <a:rPr lang="ru-RU" dirty="0" smtClean="0"/>
              <a:t> на </a:t>
            </a:r>
            <a:r>
              <a:rPr lang="ru-RU" dirty="0" err="1" smtClean="0"/>
              <a:t>настъпващата</a:t>
            </a:r>
            <a:r>
              <a:rPr lang="ru-RU" dirty="0" smtClean="0"/>
              <a:t> </a:t>
            </a:r>
            <a:r>
              <a:rPr lang="ru-RU" dirty="0" err="1" smtClean="0"/>
              <a:t>нощ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Повторението</a:t>
            </a:r>
            <a:r>
              <a:rPr lang="ru-RU" dirty="0" smtClean="0"/>
              <a:t> на </a:t>
            </a:r>
            <a:r>
              <a:rPr lang="ru-RU" dirty="0" err="1" smtClean="0"/>
              <a:t>обръщенията</a:t>
            </a:r>
            <a:r>
              <a:rPr lang="ru-RU" dirty="0" smtClean="0"/>
              <a:t> „родни </a:t>
            </a:r>
            <a:r>
              <a:rPr lang="ru-RU" dirty="0" err="1" smtClean="0"/>
              <a:t>брегове</a:t>
            </a:r>
            <a:r>
              <a:rPr lang="ru-RU" dirty="0" smtClean="0"/>
              <a:t>“ (</a:t>
            </a:r>
            <a:r>
              <a:rPr lang="ru-RU" dirty="0" err="1" smtClean="0"/>
              <a:t>първа</a:t>
            </a:r>
            <a:r>
              <a:rPr lang="ru-RU" dirty="0" smtClean="0"/>
              <a:t> строфа) и „</a:t>
            </a:r>
            <a:r>
              <a:rPr lang="ru-RU" dirty="0" err="1" smtClean="0"/>
              <a:t>роден</a:t>
            </a:r>
            <a:r>
              <a:rPr lang="ru-RU" dirty="0" smtClean="0"/>
              <a:t> край“ (пета, </a:t>
            </a:r>
            <a:r>
              <a:rPr lang="ru-RU" dirty="0" err="1" smtClean="0"/>
              <a:t>последна</a:t>
            </a:r>
            <a:r>
              <a:rPr lang="ru-RU" dirty="0" smtClean="0"/>
              <a:t> строфа) </a:t>
            </a:r>
            <a:r>
              <a:rPr lang="ru-RU" dirty="0" err="1" smtClean="0"/>
              <a:t>очертават</a:t>
            </a:r>
            <a:r>
              <a:rPr lang="ru-RU" dirty="0" smtClean="0"/>
              <a:t> композиционна рамка и </a:t>
            </a:r>
            <a:r>
              <a:rPr lang="ru-RU" dirty="0" err="1" smtClean="0"/>
              <a:t>засилват</a:t>
            </a:r>
            <a:r>
              <a:rPr lang="ru-RU" dirty="0" smtClean="0"/>
              <a:t> </a:t>
            </a:r>
            <a:r>
              <a:rPr lang="ru-RU" dirty="0" err="1" smtClean="0"/>
              <a:t>сърдечното</a:t>
            </a:r>
            <a:r>
              <a:rPr lang="ru-RU" dirty="0" smtClean="0"/>
              <a:t>, задушевно, </a:t>
            </a:r>
            <a:r>
              <a:rPr lang="ru-RU" dirty="0" err="1" smtClean="0"/>
              <a:t>съкровено</a:t>
            </a:r>
            <a:r>
              <a:rPr lang="ru-RU" dirty="0" smtClean="0"/>
              <a:t> </a:t>
            </a:r>
            <a:r>
              <a:rPr lang="ru-RU" dirty="0" err="1" smtClean="0"/>
              <a:t>звучене</a:t>
            </a:r>
            <a:r>
              <a:rPr lang="ru-RU" dirty="0" smtClean="0"/>
              <a:t> на </a:t>
            </a:r>
            <a:r>
              <a:rPr lang="ru-RU" dirty="0" err="1" smtClean="0"/>
              <a:t>творбата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273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/>
              <a:t>От </a:t>
            </a:r>
            <a:r>
              <a:rPr lang="ru-RU" dirty="0" err="1"/>
              <a:t>заник-слънце</a:t>
            </a:r>
            <a:r>
              <a:rPr lang="ru-RU" dirty="0"/>
              <a:t> </a:t>
            </a:r>
            <a:r>
              <a:rPr lang="ru-RU" dirty="0" err="1"/>
              <a:t>озарени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алеят</a:t>
            </a:r>
            <a:r>
              <a:rPr lang="ru-RU" dirty="0"/>
              <a:t> </a:t>
            </a:r>
            <a:r>
              <a:rPr lang="ru-RU" dirty="0" err="1"/>
              <a:t>морски</a:t>
            </a:r>
            <a:r>
              <a:rPr lang="ru-RU" dirty="0"/>
              <a:t> </a:t>
            </a:r>
            <a:r>
              <a:rPr lang="ru-RU" dirty="0" err="1"/>
              <a:t>ширини</a:t>
            </a:r>
            <a:r>
              <a:rPr lang="ru-RU" dirty="0"/>
              <a:t>;</a:t>
            </a:r>
          </a:p>
          <a:p>
            <a:pPr indent="0" algn="ctr">
              <a:buNone/>
            </a:pPr>
            <a:r>
              <a:rPr lang="ru-RU" dirty="0"/>
              <a:t>в игра стихийна </a:t>
            </a:r>
            <a:r>
              <a:rPr lang="ru-RU" dirty="0" err="1"/>
              <a:t>уморени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 err="1"/>
              <a:t>почиват</a:t>
            </a:r>
            <a:r>
              <a:rPr lang="ru-RU" dirty="0"/>
              <a:t> </a:t>
            </a:r>
            <a:r>
              <a:rPr lang="ru-RU" dirty="0" err="1"/>
              <a:t>яростни</a:t>
            </a:r>
            <a:r>
              <a:rPr lang="ru-RU" dirty="0"/>
              <a:t> </a:t>
            </a:r>
            <a:r>
              <a:rPr lang="ru-RU" dirty="0" err="1"/>
              <a:t>вълни</a:t>
            </a:r>
            <a:r>
              <a:rPr lang="ru-RU" dirty="0"/>
              <a:t>...</a:t>
            </a:r>
          </a:p>
          <a:p>
            <a:pPr indent="0" algn="ctr">
              <a:buNone/>
            </a:pPr>
            <a:r>
              <a:rPr lang="ru-RU" dirty="0"/>
              <a:t>И </a:t>
            </a:r>
            <a:r>
              <a:rPr lang="ru-RU" dirty="0" err="1"/>
              <a:t>кораба</a:t>
            </a:r>
            <a:r>
              <a:rPr lang="ru-RU" dirty="0"/>
              <a:t> се носи </a:t>
            </a:r>
            <a:r>
              <a:rPr lang="ru-RU" dirty="0" err="1"/>
              <a:t>леко</a:t>
            </a:r>
            <a:endParaRPr lang="ru-RU" dirty="0"/>
          </a:p>
          <a:p>
            <a:pPr indent="0" algn="ctr">
              <a:buNone/>
            </a:pPr>
            <a:r>
              <a:rPr lang="ru-RU" dirty="0"/>
              <a:t>с </a:t>
            </a:r>
            <a:r>
              <a:rPr lang="ru-RU" dirty="0" err="1"/>
              <a:t>попътни</a:t>
            </a:r>
            <a:r>
              <a:rPr lang="ru-RU" dirty="0"/>
              <a:t> тихи </a:t>
            </a:r>
            <a:r>
              <a:rPr lang="ru-RU" dirty="0" err="1"/>
              <a:t>ветрове</a:t>
            </a:r>
            <a:r>
              <a:rPr lang="ru-RU" dirty="0"/>
              <a:t>,</a:t>
            </a:r>
          </a:p>
          <a:p>
            <a:pPr indent="0" algn="ctr">
              <a:buNone/>
            </a:pPr>
            <a:r>
              <a:rPr lang="ru-RU" dirty="0"/>
              <a:t>и </a:t>
            </a:r>
            <a:r>
              <a:rPr lang="ru-RU" dirty="0" err="1"/>
              <a:t>чезнете</a:t>
            </a:r>
            <a:r>
              <a:rPr lang="ru-RU" dirty="0"/>
              <a:t> в </a:t>
            </a:r>
            <a:r>
              <a:rPr lang="ru-RU" dirty="0" err="1"/>
              <a:t>мъгли</a:t>
            </a:r>
            <a:r>
              <a:rPr lang="ru-RU" dirty="0"/>
              <a:t> далеко</a:t>
            </a:r>
          </a:p>
          <a:p>
            <a:pPr indent="0" algn="ctr">
              <a:buNone/>
            </a:pPr>
            <a:r>
              <a:rPr lang="ru-RU" dirty="0" err="1"/>
              <a:t>вий</a:t>
            </a:r>
            <a:r>
              <a:rPr lang="ru-RU" dirty="0"/>
              <a:t>, родни </a:t>
            </a:r>
            <a:r>
              <a:rPr lang="ru-RU" dirty="0" err="1" smtClean="0"/>
              <a:t>брегове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79426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НАЧАЛНАТА КАРТИНА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Началната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строфа  </a:t>
            </a:r>
            <a:r>
              <a:rPr lang="ru-RU" dirty="0" err="1" smtClean="0"/>
              <a:t>представя</a:t>
            </a:r>
            <a:r>
              <a:rPr lang="ru-RU" dirty="0" smtClean="0"/>
              <a:t>  </a:t>
            </a:r>
            <a:r>
              <a:rPr lang="ru-RU" dirty="0" err="1" smtClean="0"/>
              <a:t>една</a:t>
            </a:r>
            <a:r>
              <a:rPr lang="ru-RU" dirty="0" smtClean="0"/>
              <a:t> красива </a:t>
            </a:r>
            <a:r>
              <a:rPr lang="ru-RU" dirty="0" err="1" smtClean="0"/>
              <a:t>природна</a:t>
            </a:r>
            <a:r>
              <a:rPr lang="ru-RU" dirty="0" smtClean="0"/>
              <a:t> картина. </a:t>
            </a:r>
            <a:r>
              <a:rPr lang="ru-RU" dirty="0" err="1" smtClean="0"/>
              <a:t>Вълните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уморени</a:t>
            </a:r>
            <a:r>
              <a:rPr lang="ru-RU" dirty="0" smtClean="0"/>
              <a:t> и </a:t>
            </a:r>
            <a:r>
              <a:rPr lang="ru-RU" dirty="0" err="1" smtClean="0"/>
              <a:t>яростни</a:t>
            </a:r>
            <a:r>
              <a:rPr lang="ru-RU" dirty="0" smtClean="0"/>
              <a:t>, а родните </a:t>
            </a:r>
            <a:r>
              <a:rPr lang="ru-RU" dirty="0" err="1" smtClean="0"/>
              <a:t>брегове</a:t>
            </a:r>
            <a:r>
              <a:rPr lang="ru-RU" dirty="0" smtClean="0"/>
              <a:t> </a:t>
            </a:r>
            <a:r>
              <a:rPr lang="ru-RU" dirty="0" err="1" smtClean="0"/>
              <a:t>чезнат</a:t>
            </a:r>
            <a:r>
              <a:rPr lang="ru-RU" dirty="0" smtClean="0"/>
              <a:t> в </a:t>
            </a:r>
            <a:r>
              <a:rPr lang="ru-RU" dirty="0" err="1" smtClean="0"/>
              <a:t>мъгли</a:t>
            </a:r>
            <a:r>
              <a:rPr lang="ru-RU" dirty="0" smtClean="0"/>
              <a:t>. </a:t>
            </a:r>
            <a:r>
              <a:rPr lang="ru-RU" dirty="0" err="1" smtClean="0"/>
              <a:t>Противопоставянето</a:t>
            </a:r>
            <a:r>
              <a:rPr lang="ru-RU" dirty="0" smtClean="0"/>
              <a:t> „</a:t>
            </a:r>
            <a:r>
              <a:rPr lang="ru-RU" dirty="0" err="1" smtClean="0"/>
              <a:t>яростни</a:t>
            </a:r>
            <a:r>
              <a:rPr lang="ru-RU" dirty="0" smtClean="0"/>
              <a:t> </a:t>
            </a:r>
            <a:r>
              <a:rPr lang="ru-RU" dirty="0" err="1" smtClean="0"/>
              <a:t>вълни</a:t>
            </a:r>
            <a:r>
              <a:rPr lang="ru-RU" dirty="0" smtClean="0"/>
              <a:t>“ – „</a:t>
            </a:r>
            <a:r>
              <a:rPr lang="ru-RU" dirty="0" err="1" smtClean="0"/>
              <a:t>уморени</a:t>
            </a:r>
            <a:r>
              <a:rPr lang="ru-RU" dirty="0" smtClean="0"/>
              <a:t>“ (</a:t>
            </a:r>
            <a:r>
              <a:rPr lang="ru-RU" dirty="0" err="1" smtClean="0"/>
              <a:t>вълни</a:t>
            </a:r>
            <a:r>
              <a:rPr lang="ru-RU" dirty="0" smtClean="0"/>
              <a:t>) </a:t>
            </a:r>
            <a:r>
              <a:rPr lang="ru-RU" dirty="0" err="1" smtClean="0"/>
              <a:t>предизвиква</a:t>
            </a:r>
            <a:r>
              <a:rPr lang="ru-RU" dirty="0" smtClean="0"/>
              <a:t> </a:t>
            </a:r>
            <a:r>
              <a:rPr lang="ru-RU" dirty="0" err="1" smtClean="0"/>
              <a:t>представата</a:t>
            </a:r>
            <a:r>
              <a:rPr lang="ru-RU" dirty="0" smtClean="0"/>
              <a:t> за </a:t>
            </a:r>
            <a:r>
              <a:rPr lang="ru-RU" dirty="0" err="1" smtClean="0"/>
              <a:t>мощ</a:t>
            </a:r>
            <a:r>
              <a:rPr lang="ru-RU" dirty="0" smtClean="0"/>
              <a:t> и </a:t>
            </a:r>
            <a:r>
              <a:rPr lang="ru-RU" dirty="0" err="1" smtClean="0"/>
              <a:t>безпомощност</a:t>
            </a:r>
            <a:r>
              <a:rPr lang="ru-RU" dirty="0" smtClean="0"/>
              <a:t>, </a:t>
            </a:r>
            <a:r>
              <a:rPr lang="ru-RU" dirty="0" err="1" smtClean="0"/>
              <a:t>съпротива</a:t>
            </a:r>
            <a:r>
              <a:rPr lang="ru-RU" dirty="0" smtClean="0"/>
              <a:t> и поражение.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началната</a:t>
            </a:r>
            <a:r>
              <a:rPr lang="ru-RU" dirty="0" smtClean="0"/>
              <a:t> картина </a:t>
            </a:r>
            <a:r>
              <a:rPr lang="ru-RU" dirty="0" err="1" smtClean="0"/>
              <a:t>внушава</a:t>
            </a:r>
            <a:r>
              <a:rPr lang="ru-RU" dirty="0" smtClean="0"/>
              <a:t> </a:t>
            </a:r>
            <a:r>
              <a:rPr lang="ru-RU" dirty="0" err="1" smtClean="0"/>
              <a:t>тъжно</a:t>
            </a:r>
            <a:r>
              <a:rPr lang="ru-RU" dirty="0" smtClean="0"/>
              <a:t> чувство, </a:t>
            </a:r>
            <a:r>
              <a:rPr lang="ru-RU" dirty="0" err="1" smtClean="0"/>
              <a:t>което</a:t>
            </a:r>
            <a:r>
              <a:rPr lang="ru-RU" dirty="0" smtClean="0"/>
              <a:t> звучи драматично на фона на </a:t>
            </a:r>
            <a:r>
              <a:rPr lang="ru-RU" dirty="0" err="1" smtClean="0"/>
              <a:t>красотата</a:t>
            </a:r>
            <a:r>
              <a:rPr lang="ru-RU" dirty="0" smtClean="0"/>
              <a:t> на </a:t>
            </a:r>
            <a:r>
              <a:rPr lang="ru-RU" dirty="0" err="1" smtClean="0"/>
              <a:t>природата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</a:t>
            </a:r>
            <a:r>
              <a:rPr lang="ru-RU" dirty="0" err="1" smtClean="0"/>
              <a:t>Красивата</a:t>
            </a:r>
            <a:r>
              <a:rPr lang="ru-RU" dirty="0" smtClean="0"/>
              <a:t>, но </a:t>
            </a:r>
            <a:r>
              <a:rPr lang="ru-RU" dirty="0" err="1" smtClean="0"/>
              <a:t>тъжна</a:t>
            </a:r>
            <a:r>
              <a:rPr lang="ru-RU" dirty="0" smtClean="0"/>
              <a:t> картина ни </a:t>
            </a:r>
            <a:r>
              <a:rPr lang="ru-RU" dirty="0" err="1" smtClean="0"/>
              <a:t>въвежда</a:t>
            </a:r>
            <a:r>
              <a:rPr lang="ru-RU" dirty="0" smtClean="0"/>
              <a:t> в </a:t>
            </a:r>
            <a:r>
              <a:rPr lang="ru-RU" dirty="0" err="1" smtClean="0"/>
              <a:t>душевното</a:t>
            </a:r>
            <a:r>
              <a:rPr lang="ru-RU" dirty="0" smtClean="0"/>
              <a:t> </a:t>
            </a:r>
            <a:r>
              <a:rPr lang="ru-RU" dirty="0" err="1" smtClean="0"/>
              <a:t>състояние</a:t>
            </a:r>
            <a:r>
              <a:rPr lang="ru-RU" dirty="0" smtClean="0"/>
              <a:t> на </a:t>
            </a:r>
            <a:r>
              <a:rPr lang="ru-RU" dirty="0" err="1" smtClean="0"/>
              <a:t>героите</a:t>
            </a:r>
            <a:r>
              <a:rPr lang="ru-RU" dirty="0" smtClean="0"/>
              <a:t> </a:t>
            </a:r>
            <a:r>
              <a:rPr lang="ru-RU" dirty="0" err="1" smtClean="0"/>
              <a:t>заточеници</a:t>
            </a:r>
            <a:r>
              <a:rPr lang="ru-RU" dirty="0" smtClean="0"/>
              <a:t> и </a:t>
            </a:r>
            <a:r>
              <a:rPr lang="ru-RU" dirty="0" err="1" smtClean="0"/>
              <a:t>дава</a:t>
            </a:r>
            <a:r>
              <a:rPr lang="ru-RU" dirty="0" smtClean="0"/>
              <a:t> </a:t>
            </a:r>
            <a:r>
              <a:rPr lang="ru-RU" dirty="0" err="1" smtClean="0"/>
              <a:t>началото</a:t>
            </a:r>
            <a:r>
              <a:rPr lang="ru-RU" dirty="0" smtClean="0"/>
              <a:t> на </a:t>
            </a:r>
            <a:r>
              <a:rPr lang="ru-RU" dirty="0" err="1" smtClean="0"/>
              <a:t>елегичния</a:t>
            </a:r>
            <a:r>
              <a:rPr lang="ru-RU" dirty="0" smtClean="0"/>
              <a:t> тон на </a:t>
            </a:r>
            <a:r>
              <a:rPr lang="ru-RU" dirty="0" err="1" smtClean="0"/>
              <a:t>творбата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29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ru-RU" sz="6400" dirty="0"/>
              <a:t>И </a:t>
            </a:r>
            <a:r>
              <a:rPr lang="ru-RU" sz="6400" dirty="0" err="1"/>
              <a:t>някога</a:t>
            </a:r>
            <a:r>
              <a:rPr lang="ru-RU" sz="6400" dirty="0"/>
              <a:t> за </a:t>
            </a:r>
            <a:r>
              <a:rPr lang="ru-RU" sz="6400" dirty="0" err="1"/>
              <a:t>път</a:t>
            </a:r>
            <a:r>
              <a:rPr lang="ru-RU" sz="6400" dirty="0"/>
              <a:t> обратен</a:t>
            </a:r>
          </a:p>
          <a:p>
            <a:pPr indent="0" algn="ctr">
              <a:buNone/>
            </a:pPr>
            <a:r>
              <a:rPr lang="ru-RU" sz="6400" dirty="0"/>
              <a:t>едва ли </a:t>
            </a:r>
            <a:r>
              <a:rPr lang="ru-RU" sz="6400" dirty="0" err="1"/>
              <a:t>ще</a:t>
            </a:r>
            <a:r>
              <a:rPr lang="ru-RU" sz="6400" dirty="0"/>
              <a:t> </a:t>
            </a:r>
            <a:r>
              <a:rPr lang="ru-RU" sz="6400" dirty="0" err="1"/>
              <a:t>удари</a:t>
            </a:r>
            <a:r>
              <a:rPr lang="ru-RU" sz="6400" dirty="0"/>
              <a:t> час:</a:t>
            </a:r>
          </a:p>
          <a:p>
            <a:pPr indent="0" algn="ctr">
              <a:buNone/>
            </a:pPr>
            <a:r>
              <a:rPr lang="ru-RU" sz="6400" dirty="0"/>
              <a:t>вода и суша - </a:t>
            </a:r>
            <a:r>
              <a:rPr lang="ru-RU" sz="6400" dirty="0" err="1"/>
              <a:t>необятен</a:t>
            </a:r>
            <a:r>
              <a:rPr lang="ru-RU" sz="6400" dirty="0"/>
              <a:t>,</a:t>
            </a:r>
          </a:p>
          <a:p>
            <a:pPr indent="0" algn="ctr">
              <a:buNone/>
            </a:pPr>
            <a:r>
              <a:rPr lang="ru-RU" sz="6400" dirty="0"/>
              <a:t>света </a:t>
            </a:r>
            <a:r>
              <a:rPr lang="ru-RU" sz="6400" dirty="0" err="1"/>
              <a:t>ще</a:t>
            </a:r>
            <a:r>
              <a:rPr lang="ru-RU" sz="6400" dirty="0"/>
              <a:t> </a:t>
            </a:r>
            <a:r>
              <a:rPr lang="ru-RU" sz="6400" dirty="0" err="1"/>
              <a:t>бъде</a:t>
            </a:r>
            <a:r>
              <a:rPr lang="ru-RU" sz="6400" dirty="0"/>
              <a:t> </a:t>
            </a:r>
            <a:r>
              <a:rPr lang="ru-RU" sz="6400" dirty="0" err="1"/>
              <a:t>сън</a:t>
            </a:r>
            <a:r>
              <a:rPr lang="ru-RU" sz="6400" dirty="0"/>
              <a:t> за нас!</a:t>
            </a:r>
          </a:p>
          <a:p>
            <a:pPr indent="0" algn="ctr">
              <a:buNone/>
            </a:pPr>
            <a:r>
              <a:rPr lang="ru-RU" sz="6400" dirty="0"/>
              <a:t>А </a:t>
            </a:r>
            <a:r>
              <a:rPr lang="ru-RU" sz="6400" dirty="0" err="1"/>
              <a:t>Вардар</a:t>
            </a:r>
            <a:r>
              <a:rPr lang="ru-RU" sz="6400" dirty="0"/>
              <a:t>, </a:t>
            </a:r>
            <a:r>
              <a:rPr lang="ru-RU" sz="6400" dirty="0" err="1"/>
              <a:t>Дунав</a:t>
            </a:r>
            <a:r>
              <a:rPr lang="ru-RU" sz="6400" dirty="0"/>
              <a:t> и </a:t>
            </a:r>
            <a:r>
              <a:rPr lang="ru-RU" sz="6400" dirty="0" err="1"/>
              <a:t>Марица</a:t>
            </a:r>
            <a:r>
              <a:rPr lang="ru-RU" sz="6400" dirty="0"/>
              <a:t>,</a:t>
            </a:r>
          </a:p>
          <a:p>
            <a:pPr indent="0" algn="ctr">
              <a:buNone/>
            </a:pPr>
            <a:r>
              <a:rPr lang="ru-RU" sz="6400" dirty="0" err="1"/>
              <a:t>Балкана</a:t>
            </a:r>
            <a:r>
              <a:rPr lang="ru-RU" sz="6400" dirty="0"/>
              <a:t>, </a:t>
            </a:r>
            <a:r>
              <a:rPr lang="ru-RU" sz="6400" dirty="0" err="1"/>
              <a:t>Странджа</a:t>
            </a:r>
            <a:r>
              <a:rPr lang="ru-RU" sz="6400" dirty="0"/>
              <a:t> и </a:t>
            </a:r>
            <a:r>
              <a:rPr lang="ru-RU" sz="6400" dirty="0" err="1"/>
              <a:t>Пирин</a:t>
            </a:r>
            <a:endParaRPr lang="ru-RU" sz="6400" dirty="0"/>
          </a:p>
          <a:p>
            <a:pPr indent="0" algn="ctr">
              <a:buNone/>
            </a:pPr>
            <a:r>
              <a:rPr lang="ru-RU" sz="6400" dirty="0" err="1"/>
              <a:t>ще</a:t>
            </a:r>
            <a:r>
              <a:rPr lang="ru-RU" sz="6400" dirty="0"/>
              <a:t> </a:t>
            </a:r>
            <a:r>
              <a:rPr lang="ru-RU" sz="6400" dirty="0" err="1"/>
              <a:t>греят</a:t>
            </a:r>
            <a:r>
              <a:rPr lang="ru-RU" sz="6400" dirty="0"/>
              <a:t> нам - до гроб </a:t>
            </a:r>
            <a:r>
              <a:rPr lang="ru-RU" sz="6400" dirty="0" err="1"/>
              <a:t>зарица</a:t>
            </a:r>
            <a:endParaRPr lang="ru-RU" sz="6400" dirty="0"/>
          </a:p>
          <a:p>
            <a:pPr indent="0" algn="ctr">
              <a:buNone/>
            </a:pPr>
            <a:r>
              <a:rPr lang="ru-RU" sz="6400" dirty="0"/>
              <a:t>сред </a:t>
            </a:r>
            <a:r>
              <a:rPr lang="ru-RU" sz="6400" dirty="0" err="1"/>
              <a:t>споменът</a:t>
            </a:r>
            <a:r>
              <a:rPr lang="ru-RU" sz="6400" dirty="0"/>
              <a:t> един.</a:t>
            </a:r>
          </a:p>
          <a:p>
            <a:pPr indent="0">
              <a:buNone/>
            </a:pPr>
            <a:r>
              <a:rPr lang="ru-RU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079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елиерство">
  <a:themeElements>
    <a:clrScheme name="Моделиерство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ни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елиерство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124</TotalTime>
  <Words>1297</Words>
  <Application>Microsoft Office PowerPoint</Application>
  <PresentationFormat>Презентация на цял екран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Моделиерство</vt:lpstr>
      <vt:lpstr>ЗАТОЧЕНИЦИ</vt:lpstr>
      <vt:lpstr>ТВОРЧЕСКА ИСТОРИЯ</vt:lpstr>
      <vt:lpstr>ЖАНР</vt:lpstr>
      <vt:lpstr>Основна тема </vt:lpstr>
      <vt:lpstr>Мотиви </vt:lpstr>
      <vt:lpstr>КОМПОЗИЦИЯ</vt:lpstr>
      <vt:lpstr>Презентация на PowerPoint</vt:lpstr>
      <vt:lpstr>НАЧАЛНАТА КАРТИНА</vt:lpstr>
      <vt:lpstr>Презентация на PowerPoint</vt:lpstr>
      <vt:lpstr>Невъзможното завръщане</vt:lpstr>
      <vt:lpstr>Невъзможното завръщане</vt:lpstr>
      <vt:lpstr>Презентация на PowerPoint</vt:lpstr>
      <vt:lpstr>Образът на заточениците</vt:lpstr>
      <vt:lpstr>Образът на заточениците</vt:lpstr>
      <vt:lpstr>Презентация на PowerPoint</vt:lpstr>
      <vt:lpstr>Раздялата с родината</vt:lpstr>
      <vt:lpstr>Презентация на PowerPoint</vt:lpstr>
      <vt:lpstr>Трагедията на заточениците</vt:lpstr>
      <vt:lpstr>Художествени образи</vt:lpstr>
      <vt:lpstr>Презентация на PowerPoint</vt:lpstr>
      <vt:lpstr>Презентация на PowerPoint</vt:lpstr>
      <vt:lpstr>Художествени изразни средства</vt:lpstr>
      <vt:lpstr>Изготвил: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ЗАТОЧЕНИЦИ</dc:title>
  <dc:creator>DiDa</dc:creator>
  <cp:lastModifiedBy>DiDa</cp:lastModifiedBy>
  <cp:revision>31</cp:revision>
  <dcterms:created xsi:type="dcterms:W3CDTF">2016-06-09T03:51:23Z</dcterms:created>
  <dcterms:modified xsi:type="dcterms:W3CDTF">2016-06-13T15:44:54Z</dcterms:modified>
</cp:coreProperties>
</file>